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61" r:id="rId4"/>
    <p:sldId id="264" r:id="rId5"/>
    <p:sldId id="273" r:id="rId6"/>
    <p:sldId id="265" r:id="rId7"/>
    <p:sldId id="266" r:id="rId8"/>
    <p:sldId id="262" r:id="rId9"/>
    <p:sldId id="267" r:id="rId10"/>
    <p:sldId id="268" r:id="rId11"/>
    <p:sldId id="269" r:id="rId12"/>
    <p:sldId id="270" r:id="rId13"/>
    <p:sldId id="271" r:id="rId14"/>
    <p:sldId id="263" r:id="rId15"/>
    <p:sldId id="272" r:id="rId16"/>
    <p:sldId id="260" r:id="rId17"/>
    <p:sldId id="258" r:id="rId18"/>
  </p:sldIdLst>
  <p:sldSz cx="9144000" cy="6858000" type="screen4x3"/>
  <p:notesSz cx="6858000" cy="9144000"/>
  <p:embeddedFontLst>
    <p:embeddedFont>
      <p:font typeface="GreeceBlack" panose="020B0600000000000000" pitchFamily="34" charset="0"/>
      <p:regular r:id="rId19"/>
    </p:embeddedFont>
    <p:embeddedFont>
      <p:font typeface="vtks distress" panose="02000000000000000000" pitchFamily="2" charset="0"/>
      <p:regular r:id="rId20"/>
    </p:embeddedFont>
    <p:embeddedFont>
      <p:font typeface="Arial Black" panose="020B0A04020102090204" pitchFamily="34" charset="0"/>
      <p:bold r:id="rId21"/>
      <p:italic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9000"/>
    <a:srgbClr val="FFFFF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9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C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O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R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T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H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A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S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8746" y="12704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29653" y="127613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42276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83462" y="3336359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85817" y="3342002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24483" y="334200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4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19518" y="3342002"/>
            <a:ext cx="13223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23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94569" y="332507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en-US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A free CD of this message will be available following the service</a:t>
            </a:r>
            <a:endParaRPr lang="en-US" sz="2000" dirty="0">
              <a:latin typeface="vtks distress" panose="02000000000000000000" pitchFamily="2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It will also be available for podcast later this week at calvaryokc.com</a:t>
            </a:r>
            <a:endParaRPr lang="en-US" sz="2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Box 172"/>
          <p:cNvSpPr txBox="1"/>
          <p:nvPr/>
        </p:nvSpPr>
        <p:spPr>
          <a:xfrm>
            <a:off x="805898" y="1593869"/>
            <a:ext cx="79657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3100" dirty="0" smtClean="0"/>
              <a:t> </a:t>
            </a:r>
            <a:r>
              <a:rPr lang="en-US" sz="3200" dirty="0"/>
              <a:t>Not a judgment for sins, but determination of awarding or withholding crowns (rewards)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169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3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23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2. For </a:t>
            </a:r>
            <a:r>
              <a:rPr lang="en-US" sz="3600" dirty="0"/>
              <a:t>believers after the Cross (2 Cor. 5:10)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803810" y="3545837"/>
            <a:ext cx="7965704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8138" indent="-338138">
              <a:buFont typeface="Arial" panose="020B0604020202020204" pitchFamily="34" charset="0"/>
              <a:buChar char="•"/>
            </a:pPr>
            <a:r>
              <a:rPr lang="en-US" sz="3100" dirty="0">
                <a:solidFill>
                  <a:schemeClr val="bg1"/>
                </a:solidFill>
              </a:rPr>
              <a:t> </a:t>
            </a:r>
            <a:r>
              <a:rPr lang="en-US" sz="3100" b="1" cap="all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Rev. 4.10 – greater number of crowns – greater degree of fulfillment in heaven</a:t>
            </a:r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1127952" y="1390390"/>
            <a:ext cx="1440447" cy="1014608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7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/>
      <p:bldP spid="173" grpId="1"/>
      <p:bldP spid="170" grpId="1"/>
      <p:bldP spid="172" grpId="0"/>
      <p:bldP spid="172" grpId="1"/>
      <p:bldP spid="2" grpId="0" animBg="1"/>
      <p:bldP spid="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Box 172"/>
          <p:cNvSpPr txBox="1"/>
          <p:nvPr/>
        </p:nvSpPr>
        <p:spPr>
          <a:xfrm>
            <a:off x="805898" y="1593869"/>
            <a:ext cx="796570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3100" dirty="0" smtClean="0"/>
              <a:t>Also called “the Sheep and Goats judgment”</a:t>
            </a:r>
            <a:endParaRPr lang="en-US" sz="3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169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3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23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3. The </a:t>
            </a:r>
            <a:r>
              <a:rPr lang="en-US" sz="3600" dirty="0"/>
              <a:t>Judgment of the Nations (Matt. 25:31-46)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803810" y="2593861"/>
            <a:ext cx="79657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 sz="3100" dirty="0"/>
              <a:t> </a:t>
            </a:r>
            <a:r>
              <a:rPr lang="en-US" sz="3200" dirty="0"/>
              <a:t>Presumably a judgment of the gentile nations on how they received the Jews during the Tribulation</a:t>
            </a:r>
          </a:p>
        </p:txBody>
      </p:sp>
    </p:spTree>
    <p:extLst>
      <p:ext uri="{BB962C8B-B14F-4D97-AF65-F5344CB8AC3E}">
        <p14:creationId xmlns:p14="http://schemas.microsoft.com/office/powerpoint/2010/main" val="276491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/>
      <p:bldP spid="170" grpId="0"/>
      <p:bldP spid="1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Box 172"/>
          <p:cNvSpPr txBox="1"/>
          <p:nvPr/>
        </p:nvSpPr>
        <p:spPr>
          <a:xfrm>
            <a:off x="805898" y="1593869"/>
            <a:ext cx="79657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3200" dirty="0" smtClean="0"/>
              <a:t>Sheep: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Inasmuch as you did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it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to one of the least of these My brethren, you did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it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to Me. </a:t>
            </a:r>
            <a:endParaRPr lang="en-US" sz="3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169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3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23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3. The </a:t>
            </a:r>
            <a:r>
              <a:rPr lang="en-US" sz="3600" dirty="0"/>
              <a:t>Judgment of the Nations (Matt. 25:31-46)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803810" y="3558363"/>
            <a:ext cx="79657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 sz="3100" dirty="0"/>
              <a:t> </a:t>
            </a:r>
            <a:r>
              <a:rPr lang="en-US" sz="3200" dirty="0" smtClean="0"/>
              <a:t>Goats: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Inasmuch as you did not do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it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to one of the least of these My brethren, you did not do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it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to Me.</a:t>
            </a:r>
          </a:p>
        </p:txBody>
      </p:sp>
    </p:spTree>
    <p:extLst>
      <p:ext uri="{BB962C8B-B14F-4D97-AF65-F5344CB8AC3E}">
        <p14:creationId xmlns:p14="http://schemas.microsoft.com/office/powerpoint/2010/main" val="255296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/>
      <p:bldP spid="173" grpId="1"/>
      <p:bldP spid="170" grpId="0"/>
      <p:bldP spid="172" grpId="0"/>
      <p:bldP spid="17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Box 172"/>
          <p:cNvSpPr txBox="1"/>
          <p:nvPr/>
        </p:nvSpPr>
        <p:spPr>
          <a:xfrm>
            <a:off x="805898" y="1593869"/>
            <a:ext cx="7965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3200" dirty="0"/>
              <a:t>At the end of the Millennium</a:t>
            </a:r>
            <a:endParaRPr lang="en-US" sz="3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169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3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23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4. The </a:t>
            </a:r>
            <a:r>
              <a:rPr lang="en-US" sz="3600" dirty="0"/>
              <a:t>Great White Throne Judgment (Rev. 20:11-15)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803810" y="2593861"/>
            <a:ext cx="7965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3200" dirty="0" smtClean="0"/>
              <a:t>All </a:t>
            </a:r>
            <a:r>
              <a:rPr lang="en-US" sz="3200" dirty="0"/>
              <a:t>nonbelievers of all dispensations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18424" y="3572977"/>
            <a:ext cx="7965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3200" dirty="0"/>
              <a:t>All will be thrown into the lake of fire</a:t>
            </a:r>
          </a:p>
        </p:txBody>
      </p:sp>
    </p:spTree>
    <p:extLst>
      <p:ext uri="{BB962C8B-B14F-4D97-AF65-F5344CB8AC3E}">
        <p14:creationId xmlns:p14="http://schemas.microsoft.com/office/powerpoint/2010/main" val="2261572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/>
      <p:bldP spid="170" grpId="0"/>
      <p:bldP spid="172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169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3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23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678113" y="3174041"/>
            <a:ext cx="2321542" cy="786580"/>
          </a:xfrm>
          <a:custGeom>
            <a:avLst/>
            <a:gdLst>
              <a:gd name="connsiteX0" fmla="*/ 0 w 2118052"/>
              <a:gd name="connsiteY0" fmla="*/ 0 h 786580"/>
              <a:gd name="connsiteX1" fmla="*/ 2118052 w 2118052"/>
              <a:gd name="connsiteY1" fmla="*/ 0 h 786580"/>
              <a:gd name="connsiteX2" fmla="*/ 2118052 w 2118052"/>
              <a:gd name="connsiteY2" fmla="*/ 786580 h 786580"/>
              <a:gd name="connsiteX3" fmla="*/ 0 w 2118052"/>
              <a:gd name="connsiteY3" fmla="*/ 786580 h 786580"/>
              <a:gd name="connsiteX4" fmla="*/ 0 w 2118052"/>
              <a:gd name="connsiteY4" fmla="*/ 0 h 786580"/>
              <a:gd name="connsiteX0" fmla="*/ 0 w 2122621"/>
              <a:gd name="connsiteY0" fmla="*/ 0 h 786580"/>
              <a:gd name="connsiteX1" fmla="*/ 2118052 w 2122621"/>
              <a:gd name="connsiteY1" fmla="*/ 0 h 786580"/>
              <a:gd name="connsiteX2" fmla="*/ 2122621 w 2122621"/>
              <a:gd name="connsiteY2" fmla="*/ 274210 h 786580"/>
              <a:gd name="connsiteX3" fmla="*/ 2118052 w 2122621"/>
              <a:gd name="connsiteY3" fmla="*/ 786580 h 786580"/>
              <a:gd name="connsiteX4" fmla="*/ 0 w 2122621"/>
              <a:gd name="connsiteY4" fmla="*/ 786580 h 786580"/>
              <a:gd name="connsiteX5" fmla="*/ 0 w 2122621"/>
              <a:gd name="connsiteY5" fmla="*/ 0 h 786580"/>
              <a:gd name="connsiteX0" fmla="*/ 0 w 2122621"/>
              <a:gd name="connsiteY0" fmla="*/ 0 h 786580"/>
              <a:gd name="connsiteX1" fmla="*/ 2118052 w 2122621"/>
              <a:gd name="connsiteY1" fmla="*/ 0 h 786580"/>
              <a:gd name="connsiteX2" fmla="*/ 2122621 w 2122621"/>
              <a:gd name="connsiteY2" fmla="*/ 274210 h 786580"/>
              <a:gd name="connsiteX3" fmla="*/ 2111332 w 2122621"/>
              <a:gd name="connsiteY3" fmla="*/ 499988 h 786580"/>
              <a:gd name="connsiteX4" fmla="*/ 2118052 w 2122621"/>
              <a:gd name="connsiteY4" fmla="*/ 786580 h 786580"/>
              <a:gd name="connsiteX5" fmla="*/ 0 w 2122621"/>
              <a:gd name="connsiteY5" fmla="*/ 786580 h 786580"/>
              <a:gd name="connsiteX6" fmla="*/ 0 w 2122621"/>
              <a:gd name="connsiteY6" fmla="*/ 0 h 786580"/>
              <a:gd name="connsiteX0" fmla="*/ 0 w 2118052"/>
              <a:gd name="connsiteY0" fmla="*/ 0 h 786580"/>
              <a:gd name="connsiteX1" fmla="*/ 2118052 w 2118052"/>
              <a:gd name="connsiteY1" fmla="*/ 0 h 786580"/>
              <a:gd name="connsiteX2" fmla="*/ 1908132 w 2118052"/>
              <a:gd name="connsiteY2" fmla="*/ 296788 h 786580"/>
              <a:gd name="connsiteX3" fmla="*/ 2111332 w 2118052"/>
              <a:gd name="connsiteY3" fmla="*/ 499988 h 786580"/>
              <a:gd name="connsiteX4" fmla="*/ 2118052 w 2118052"/>
              <a:gd name="connsiteY4" fmla="*/ 786580 h 786580"/>
              <a:gd name="connsiteX5" fmla="*/ 0 w 2118052"/>
              <a:gd name="connsiteY5" fmla="*/ 786580 h 786580"/>
              <a:gd name="connsiteX6" fmla="*/ 0 w 2118052"/>
              <a:gd name="connsiteY6" fmla="*/ 0 h 786580"/>
              <a:gd name="connsiteX0" fmla="*/ 0 w 2303243"/>
              <a:gd name="connsiteY0" fmla="*/ 0 h 786580"/>
              <a:gd name="connsiteX1" fmla="*/ 2118052 w 2303243"/>
              <a:gd name="connsiteY1" fmla="*/ 0 h 786580"/>
              <a:gd name="connsiteX2" fmla="*/ 1908132 w 2303243"/>
              <a:gd name="connsiteY2" fmla="*/ 296788 h 786580"/>
              <a:gd name="connsiteX3" fmla="*/ 2303243 w 2303243"/>
              <a:gd name="connsiteY3" fmla="*/ 477411 h 786580"/>
              <a:gd name="connsiteX4" fmla="*/ 2118052 w 2303243"/>
              <a:gd name="connsiteY4" fmla="*/ 786580 h 786580"/>
              <a:gd name="connsiteX5" fmla="*/ 0 w 2303243"/>
              <a:gd name="connsiteY5" fmla="*/ 786580 h 786580"/>
              <a:gd name="connsiteX6" fmla="*/ 0 w 2303243"/>
              <a:gd name="connsiteY6" fmla="*/ 0 h 786580"/>
              <a:gd name="connsiteX0" fmla="*/ 4 w 2303247"/>
              <a:gd name="connsiteY0" fmla="*/ 0 h 786580"/>
              <a:gd name="connsiteX1" fmla="*/ 2118056 w 2303247"/>
              <a:gd name="connsiteY1" fmla="*/ 0 h 786580"/>
              <a:gd name="connsiteX2" fmla="*/ 1908136 w 2303247"/>
              <a:gd name="connsiteY2" fmla="*/ 296788 h 786580"/>
              <a:gd name="connsiteX3" fmla="*/ 2303247 w 2303247"/>
              <a:gd name="connsiteY3" fmla="*/ 477411 h 786580"/>
              <a:gd name="connsiteX4" fmla="*/ 2118056 w 2303247"/>
              <a:gd name="connsiteY4" fmla="*/ 786580 h 786580"/>
              <a:gd name="connsiteX5" fmla="*/ 4 w 2303247"/>
              <a:gd name="connsiteY5" fmla="*/ 786580 h 786580"/>
              <a:gd name="connsiteX6" fmla="*/ 209238 w 2303247"/>
              <a:gd name="connsiteY6" fmla="*/ 428287 h 786580"/>
              <a:gd name="connsiteX7" fmla="*/ 4 w 2303247"/>
              <a:gd name="connsiteY7" fmla="*/ 0 h 786580"/>
              <a:gd name="connsiteX0" fmla="*/ 152904 w 2456147"/>
              <a:gd name="connsiteY0" fmla="*/ 0 h 786580"/>
              <a:gd name="connsiteX1" fmla="*/ 2270956 w 2456147"/>
              <a:gd name="connsiteY1" fmla="*/ 0 h 786580"/>
              <a:gd name="connsiteX2" fmla="*/ 2061036 w 2456147"/>
              <a:gd name="connsiteY2" fmla="*/ 296788 h 786580"/>
              <a:gd name="connsiteX3" fmla="*/ 2456147 w 2456147"/>
              <a:gd name="connsiteY3" fmla="*/ 477411 h 786580"/>
              <a:gd name="connsiteX4" fmla="*/ 2270956 w 2456147"/>
              <a:gd name="connsiteY4" fmla="*/ 786580 h 786580"/>
              <a:gd name="connsiteX5" fmla="*/ 152904 w 2456147"/>
              <a:gd name="connsiteY5" fmla="*/ 786580 h 786580"/>
              <a:gd name="connsiteX6" fmla="*/ 362138 w 2456147"/>
              <a:gd name="connsiteY6" fmla="*/ 428287 h 786580"/>
              <a:gd name="connsiteX7" fmla="*/ 0 w 2456147"/>
              <a:gd name="connsiteY7" fmla="*/ 242691 h 786580"/>
              <a:gd name="connsiteX8" fmla="*/ 152904 w 2456147"/>
              <a:gd name="connsiteY8" fmla="*/ 0 h 786580"/>
              <a:gd name="connsiteX0" fmla="*/ 152904 w 2456147"/>
              <a:gd name="connsiteY0" fmla="*/ 0 h 786580"/>
              <a:gd name="connsiteX1" fmla="*/ 2270956 w 2456147"/>
              <a:gd name="connsiteY1" fmla="*/ 0 h 786580"/>
              <a:gd name="connsiteX2" fmla="*/ 2061036 w 2456147"/>
              <a:gd name="connsiteY2" fmla="*/ 296788 h 786580"/>
              <a:gd name="connsiteX3" fmla="*/ 2456147 w 2456147"/>
              <a:gd name="connsiteY3" fmla="*/ 477411 h 786580"/>
              <a:gd name="connsiteX4" fmla="*/ 2270956 w 2456147"/>
              <a:gd name="connsiteY4" fmla="*/ 786580 h 786580"/>
              <a:gd name="connsiteX5" fmla="*/ 152904 w 2456147"/>
              <a:gd name="connsiteY5" fmla="*/ 786580 h 786580"/>
              <a:gd name="connsiteX6" fmla="*/ 362138 w 2456147"/>
              <a:gd name="connsiteY6" fmla="*/ 428287 h 786580"/>
              <a:gd name="connsiteX7" fmla="*/ 0 w 2456147"/>
              <a:gd name="connsiteY7" fmla="*/ 242691 h 786580"/>
              <a:gd name="connsiteX8" fmla="*/ 152904 w 2456147"/>
              <a:gd name="connsiteY8" fmla="*/ 0 h 786580"/>
              <a:gd name="connsiteX0" fmla="*/ 152904 w 2456147"/>
              <a:gd name="connsiteY0" fmla="*/ 0 h 786580"/>
              <a:gd name="connsiteX1" fmla="*/ 2270956 w 2456147"/>
              <a:gd name="connsiteY1" fmla="*/ 0 h 786580"/>
              <a:gd name="connsiteX2" fmla="*/ 2061036 w 2456147"/>
              <a:gd name="connsiteY2" fmla="*/ 296788 h 786580"/>
              <a:gd name="connsiteX3" fmla="*/ 2456147 w 2456147"/>
              <a:gd name="connsiteY3" fmla="*/ 477411 h 786580"/>
              <a:gd name="connsiteX4" fmla="*/ 2270956 w 2456147"/>
              <a:gd name="connsiteY4" fmla="*/ 786580 h 786580"/>
              <a:gd name="connsiteX5" fmla="*/ 152904 w 2456147"/>
              <a:gd name="connsiteY5" fmla="*/ 786580 h 786580"/>
              <a:gd name="connsiteX6" fmla="*/ 334978 w 2456147"/>
              <a:gd name="connsiteY6" fmla="*/ 405653 h 786580"/>
              <a:gd name="connsiteX7" fmla="*/ 0 w 2456147"/>
              <a:gd name="connsiteY7" fmla="*/ 242691 h 786580"/>
              <a:gd name="connsiteX8" fmla="*/ 152904 w 2456147"/>
              <a:gd name="connsiteY8" fmla="*/ 0 h 786580"/>
              <a:gd name="connsiteX0" fmla="*/ 152904 w 2456147"/>
              <a:gd name="connsiteY0" fmla="*/ 0 h 786580"/>
              <a:gd name="connsiteX1" fmla="*/ 2270956 w 2456147"/>
              <a:gd name="connsiteY1" fmla="*/ 0 h 786580"/>
              <a:gd name="connsiteX2" fmla="*/ 2061036 w 2456147"/>
              <a:gd name="connsiteY2" fmla="*/ 296788 h 786580"/>
              <a:gd name="connsiteX3" fmla="*/ 2456147 w 2456147"/>
              <a:gd name="connsiteY3" fmla="*/ 477411 h 786580"/>
              <a:gd name="connsiteX4" fmla="*/ 2270956 w 2456147"/>
              <a:gd name="connsiteY4" fmla="*/ 786580 h 786580"/>
              <a:gd name="connsiteX5" fmla="*/ 152904 w 2456147"/>
              <a:gd name="connsiteY5" fmla="*/ 786580 h 786580"/>
              <a:gd name="connsiteX6" fmla="*/ 344032 w 2456147"/>
              <a:gd name="connsiteY6" fmla="*/ 414707 h 786580"/>
              <a:gd name="connsiteX7" fmla="*/ 0 w 2456147"/>
              <a:gd name="connsiteY7" fmla="*/ 242691 h 786580"/>
              <a:gd name="connsiteX8" fmla="*/ 152904 w 2456147"/>
              <a:gd name="connsiteY8" fmla="*/ 0 h 786580"/>
              <a:gd name="connsiteX0" fmla="*/ 171011 w 2474254"/>
              <a:gd name="connsiteY0" fmla="*/ 0 h 786580"/>
              <a:gd name="connsiteX1" fmla="*/ 2289063 w 2474254"/>
              <a:gd name="connsiteY1" fmla="*/ 0 h 786580"/>
              <a:gd name="connsiteX2" fmla="*/ 2079143 w 2474254"/>
              <a:gd name="connsiteY2" fmla="*/ 296788 h 786580"/>
              <a:gd name="connsiteX3" fmla="*/ 2474254 w 2474254"/>
              <a:gd name="connsiteY3" fmla="*/ 477411 h 786580"/>
              <a:gd name="connsiteX4" fmla="*/ 2289063 w 2474254"/>
              <a:gd name="connsiteY4" fmla="*/ 786580 h 786580"/>
              <a:gd name="connsiteX5" fmla="*/ 171011 w 2474254"/>
              <a:gd name="connsiteY5" fmla="*/ 786580 h 786580"/>
              <a:gd name="connsiteX6" fmla="*/ 362139 w 2474254"/>
              <a:gd name="connsiteY6" fmla="*/ 414707 h 786580"/>
              <a:gd name="connsiteX7" fmla="*/ 0 w 2474254"/>
              <a:gd name="connsiteY7" fmla="*/ 256271 h 786580"/>
              <a:gd name="connsiteX8" fmla="*/ 171011 w 2474254"/>
              <a:gd name="connsiteY8" fmla="*/ 0 h 786580"/>
              <a:gd name="connsiteX0" fmla="*/ 6 w 2303249"/>
              <a:gd name="connsiteY0" fmla="*/ 0 h 786580"/>
              <a:gd name="connsiteX1" fmla="*/ 2118058 w 2303249"/>
              <a:gd name="connsiteY1" fmla="*/ 0 h 786580"/>
              <a:gd name="connsiteX2" fmla="*/ 1908138 w 2303249"/>
              <a:gd name="connsiteY2" fmla="*/ 296788 h 786580"/>
              <a:gd name="connsiteX3" fmla="*/ 2303249 w 2303249"/>
              <a:gd name="connsiteY3" fmla="*/ 477411 h 786580"/>
              <a:gd name="connsiteX4" fmla="*/ 2118058 w 2303249"/>
              <a:gd name="connsiteY4" fmla="*/ 786580 h 786580"/>
              <a:gd name="connsiteX5" fmla="*/ 6 w 2303249"/>
              <a:gd name="connsiteY5" fmla="*/ 786580 h 786580"/>
              <a:gd name="connsiteX6" fmla="*/ 191134 w 2303249"/>
              <a:gd name="connsiteY6" fmla="*/ 414707 h 786580"/>
              <a:gd name="connsiteX7" fmla="*/ 6 w 2303249"/>
              <a:gd name="connsiteY7" fmla="*/ 0 h 786580"/>
              <a:gd name="connsiteX0" fmla="*/ 264756 w 2567999"/>
              <a:gd name="connsiteY0" fmla="*/ 0 h 786580"/>
              <a:gd name="connsiteX1" fmla="*/ 2382808 w 2567999"/>
              <a:gd name="connsiteY1" fmla="*/ 0 h 786580"/>
              <a:gd name="connsiteX2" fmla="*/ 2172888 w 2567999"/>
              <a:gd name="connsiteY2" fmla="*/ 296788 h 786580"/>
              <a:gd name="connsiteX3" fmla="*/ 2567999 w 2567999"/>
              <a:gd name="connsiteY3" fmla="*/ 477411 h 786580"/>
              <a:gd name="connsiteX4" fmla="*/ 2382808 w 2567999"/>
              <a:gd name="connsiteY4" fmla="*/ 786580 h 786580"/>
              <a:gd name="connsiteX5" fmla="*/ 264756 w 2567999"/>
              <a:gd name="connsiteY5" fmla="*/ 786580 h 786580"/>
              <a:gd name="connsiteX6" fmla="*/ 264756 w 2567999"/>
              <a:gd name="connsiteY6" fmla="*/ 0 h 786580"/>
              <a:gd name="connsiteX0" fmla="*/ 0 w 2303243"/>
              <a:gd name="connsiteY0" fmla="*/ 0 h 786580"/>
              <a:gd name="connsiteX1" fmla="*/ 2118052 w 2303243"/>
              <a:gd name="connsiteY1" fmla="*/ 0 h 786580"/>
              <a:gd name="connsiteX2" fmla="*/ 1908132 w 2303243"/>
              <a:gd name="connsiteY2" fmla="*/ 296788 h 786580"/>
              <a:gd name="connsiteX3" fmla="*/ 2303243 w 2303243"/>
              <a:gd name="connsiteY3" fmla="*/ 477411 h 786580"/>
              <a:gd name="connsiteX4" fmla="*/ 2118052 w 2303243"/>
              <a:gd name="connsiteY4" fmla="*/ 786580 h 786580"/>
              <a:gd name="connsiteX5" fmla="*/ 0 w 2303243"/>
              <a:gd name="connsiteY5" fmla="*/ 786580 h 786580"/>
              <a:gd name="connsiteX6" fmla="*/ 0 w 2303243"/>
              <a:gd name="connsiteY6" fmla="*/ 0 h 786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3243" h="786580">
                <a:moveTo>
                  <a:pt x="0" y="0"/>
                </a:moveTo>
                <a:lnTo>
                  <a:pt x="2118052" y="0"/>
                </a:lnTo>
                <a:lnTo>
                  <a:pt x="1908132" y="296788"/>
                </a:lnTo>
                <a:lnTo>
                  <a:pt x="2303243" y="477411"/>
                </a:lnTo>
                <a:lnTo>
                  <a:pt x="2118052" y="786580"/>
                </a:lnTo>
                <a:lnTo>
                  <a:pt x="0" y="786580"/>
                </a:lnTo>
                <a:lnTo>
                  <a:pt x="0" y="0"/>
                </a:lnTo>
                <a:close/>
              </a:path>
            </a:pathLst>
          </a:custGeom>
          <a:solidFill>
            <a:srgbClr val="704B00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4300344" y="3174041"/>
            <a:ext cx="0" cy="786580"/>
          </a:xfrm>
          <a:prstGeom prst="line">
            <a:avLst/>
          </a:prstGeom>
          <a:solidFill>
            <a:srgbClr val="704B00"/>
          </a:solidFill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594390" y="4598605"/>
            <a:ext cx="1737758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Tribulation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738734" y="3174041"/>
            <a:ext cx="3969363" cy="786580"/>
          </a:xfrm>
          <a:custGeom>
            <a:avLst/>
            <a:gdLst>
              <a:gd name="connsiteX0" fmla="*/ 0 w 6043049"/>
              <a:gd name="connsiteY0" fmla="*/ 0 h 786580"/>
              <a:gd name="connsiteX1" fmla="*/ 6043049 w 6043049"/>
              <a:gd name="connsiteY1" fmla="*/ 0 h 786580"/>
              <a:gd name="connsiteX2" fmla="*/ 6043049 w 6043049"/>
              <a:gd name="connsiteY2" fmla="*/ 786580 h 786580"/>
              <a:gd name="connsiteX3" fmla="*/ 0 w 6043049"/>
              <a:gd name="connsiteY3" fmla="*/ 786580 h 786580"/>
              <a:gd name="connsiteX4" fmla="*/ 0 w 6043049"/>
              <a:gd name="connsiteY4" fmla="*/ 0 h 786580"/>
              <a:gd name="connsiteX0" fmla="*/ 12160 w 6055209"/>
              <a:gd name="connsiteY0" fmla="*/ 0 h 786580"/>
              <a:gd name="connsiteX1" fmla="*/ 6055209 w 6055209"/>
              <a:gd name="connsiteY1" fmla="*/ 0 h 786580"/>
              <a:gd name="connsiteX2" fmla="*/ 6055209 w 6055209"/>
              <a:gd name="connsiteY2" fmla="*/ 786580 h 786580"/>
              <a:gd name="connsiteX3" fmla="*/ 12160 w 6055209"/>
              <a:gd name="connsiteY3" fmla="*/ 786580 h 786580"/>
              <a:gd name="connsiteX4" fmla="*/ 0 w 6055209"/>
              <a:gd name="connsiteY4" fmla="*/ 285499 h 786580"/>
              <a:gd name="connsiteX5" fmla="*/ 12160 w 6055209"/>
              <a:gd name="connsiteY5" fmla="*/ 0 h 786580"/>
              <a:gd name="connsiteX0" fmla="*/ 12160 w 6055209"/>
              <a:gd name="connsiteY0" fmla="*/ 0 h 786580"/>
              <a:gd name="connsiteX1" fmla="*/ 6055209 w 6055209"/>
              <a:gd name="connsiteY1" fmla="*/ 0 h 786580"/>
              <a:gd name="connsiteX2" fmla="*/ 6055209 w 6055209"/>
              <a:gd name="connsiteY2" fmla="*/ 786580 h 786580"/>
              <a:gd name="connsiteX3" fmla="*/ 12160 w 6055209"/>
              <a:gd name="connsiteY3" fmla="*/ 786580 h 786580"/>
              <a:gd name="connsiteX4" fmla="*/ 0 w 6055209"/>
              <a:gd name="connsiteY4" fmla="*/ 601588 h 786580"/>
              <a:gd name="connsiteX5" fmla="*/ 0 w 6055209"/>
              <a:gd name="connsiteY5" fmla="*/ 285499 h 786580"/>
              <a:gd name="connsiteX6" fmla="*/ 12160 w 6055209"/>
              <a:gd name="connsiteY6" fmla="*/ 0 h 786580"/>
              <a:gd name="connsiteX0" fmla="*/ 12160 w 6055209"/>
              <a:gd name="connsiteY0" fmla="*/ 0 h 786580"/>
              <a:gd name="connsiteX1" fmla="*/ 6055209 w 6055209"/>
              <a:gd name="connsiteY1" fmla="*/ 0 h 786580"/>
              <a:gd name="connsiteX2" fmla="*/ 6055209 w 6055209"/>
              <a:gd name="connsiteY2" fmla="*/ 786580 h 786580"/>
              <a:gd name="connsiteX3" fmla="*/ 12160 w 6055209"/>
              <a:gd name="connsiteY3" fmla="*/ 786580 h 786580"/>
              <a:gd name="connsiteX4" fmla="*/ 0 w 6055209"/>
              <a:gd name="connsiteY4" fmla="*/ 601588 h 786580"/>
              <a:gd name="connsiteX5" fmla="*/ 0 w 6055209"/>
              <a:gd name="connsiteY5" fmla="*/ 285499 h 786580"/>
              <a:gd name="connsiteX6" fmla="*/ 12160 w 6055209"/>
              <a:gd name="connsiteY6" fmla="*/ 0 h 786580"/>
              <a:gd name="connsiteX0" fmla="*/ 12160 w 6055209"/>
              <a:gd name="connsiteY0" fmla="*/ 0 h 786580"/>
              <a:gd name="connsiteX1" fmla="*/ 6055209 w 6055209"/>
              <a:gd name="connsiteY1" fmla="*/ 0 h 786580"/>
              <a:gd name="connsiteX2" fmla="*/ 6055209 w 6055209"/>
              <a:gd name="connsiteY2" fmla="*/ 786580 h 786580"/>
              <a:gd name="connsiteX3" fmla="*/ 12160 w 6055209"/>
              <a:gd name="connsiteY3" fmla="*/ 786580 h 786580"/>
              <a:gd name="connsiteX4" fmla="*/ 0 w 6055209"/>
              <a:gd name="connsiteY4" fmla="*/ 601588 h 786580"/>
              <a:gd name="connsiteX5" fmla="*/ 11289 w 6055209"/>
              <a:gd name="connsiteY5" fmla="*/ 533855 h 786580"/>
              <a:gd name="connsiteX6" fmla="*/ 0 w 6055209"/>
              <a:gd name="connsiteY6" fmla="*/ 285499 h 786580"/>
              <a:gd name="connsiteX7" fmla="*/ 12160 w 6055209"/>
              <a:gd name="connsiteY7" fmla="*/ 0 h 786580"/>
              <a:gd name="connsiteX0" fmla="*/ 12160 w 6055209"/>
              <a:gd name="connsiteY0" fmla="*/ 0 h 786580"/>
              <a:gd name="connsiteX1" fmla="*/ 6055209 w 6055209"/>
              <a:gd name="connsiteY1" fmla="*/ 0 h 786580"/>
              <a:gd name="connsiteX2" fmla="*/ 6055209 w 6055209"/>
              <a:gd name="connsiteY2" fmla="*/ 786580 h 786580"/>
              <a:gd name="connsiteX3" fmla="*/ 12160 w 6055209"/>
              <a:gd name="connsiteY3" fmla="*/ 786580 h 786580"/>
              <a:gd name="connsiteX4" fmla="*/ 0 w 6055209"/>
              <a:gd name="connsiteY4" fmla="*/ 601588 h 786580"/>
              <a:gd name="connsiteX5" fmla="*/ 237067 w 6055209"/>
              <a:gd name="connsiteY5" fmla="*/ 522566 h 786580"/>
              <a:gd name="connsiteX6" fmla="*/ 0 w 6055209"/>
              <a:gd name="connsiteY6" fmla="*/ 285499 h 786580"/>
              <a:gd name="connsiteX7" fmla="*/ 12160 w 6055209"/>
              <a:gd name="connsiteY7" fmla="*/ 0 h 786580"/>
              <a:gd name="connsiteX0" fmla="*/ 226649 w 6269698"/>
              <a:gd name="connsiteY0" fmla="*/ 0 h 786580"/>
              <a:gd name="connsiteX1" fmla="*/ 6269698 w 6269698"/>
              <a:gd name="connsiteY1" fmla="*/ 0 h 786580"/>
              <a:gd name="connsiteX2" fmla="*/ 6269698 w 6269698"/>
              <a:gd name="connsiteY2" fmla="*/ 786580 h 786580"/>
              <a:gd name="connsiteX3" fmla="*/ 226649 w 6269698"/>
              <a:gd name="connsiteY3" fmla="*/ 786580 h 786580"/>
              <a:gd name="connsiteX4" fmla="*/ 214489 w 6269698"/>
              <a:gd name="connsiteY4" fmla="*/ 601588 h 786580"/>
              <a:gd name="connsiteX5" fmla="*/ 451556 w 6269698"/>
              <a:gd name="connsiteY5" fmla="*/ 522566 h 786580"/>
              <a:gd name="connsiteX6" fmla="*/ 0 w 6269698"/>
              <a:gd name="connsiteY6" fmla="*/ 296787 h 786580"/>
              <a:gd name="connsiteX7" fmla="*/ 226649 w 6269698"/>
              <a:gd name="connsiteY7" fmla="*/ 0 h 786580"/>
              <a:gd name="connsiteX0" fmla="*/ 226649 w 6269698"/>
              <a:gd name="connsiteY0" fmla="*/ 0 h 786580"/>
              <a:gd name="connsiteX1" fmla="*/ 6269698 w 6269698"/>
              <a:gd name="connsiteY1" fmla="*/ 0 h 786580"/>
              <a:gd name="connsiteX2" fmla="*/ 6269698 w 6269698"/>
              <a:gd name="connsiteY2" fmla="*/ 786580 h 786580"/>
              <a:gd name="connsiteX3" fmla="*/ 226649 w 6269698"/>
              <a:gd name="connsiteY3" fmla="*/ 786580 h 786580"/>
              <a:gd name="connsiteX4" fmla="*/ 214489 w 6269698"/>
              <a:gd name="connsiteY4" fmla="*/ 601588 h 786580"/>
              <a:gd name="connsiteX5" fmla="*/ 451556 w 6269698"/>
              <a:gd name="connsiteY5" fmla="*/ 522566 h 786580"/>
              <a:gd name="connsiteX6" fmla="*/ 0 w 6269698"/>
              <a:gd name="connsiteY6" fmla="*/ 296787 h 786580"/>
              <a:gd name="connsiteX7" fmla="*/ 226649 w 6269698"/>
              <a:gd name="connsiteY7" fmla="*/ 0 h 786580"/>
              <a:gd name="connsiteX0" fmla="*/ 226649 w 6269698"/>
              <a:gd name="connsiteY0" fmla="*/ 0 h 786580"/>
              <a:gd name="connsiteX1" fmla="*/ 6269698 w 6269698"/>
              <a:gd name="connsiteY1" fmla="*/ 0 h 786580"/>
              <a:gd name="connsiteX2" fmla="*/ 6269698 w 6269698"/>
              <a:gd name="connsiteY2" fmla="*/ 786580 h 786580"/>
              <a:gd name="connsiteX3" fmla="*/ 226649 w 6269698"/>
              <a:gd name="connsiteY3" fmla="*/ 786580 h 786580"/>
              <a:gd name="connsiteX4" fmla="*/ 451556 w 6269698"/>
              <a:gd name="connsiteY4" fmla="*/ 522566 h 786580"/>
              <a:gd name="connsiteX5" fmla="*/ 0 w 6269698"/>
              <a:gd name="connsiteY5" fmla="*/ 296787 h 786580"/>
              <a:gd name="connsiteX6" fmla="*/ 226649 w 6269698"/>
              <a:gd name="connsiteY6" fmla="*/ 0 h 786580"/>
              <a:gd name="connsiteX0" fmla="*/ 226649 w 6269698"/>
              <a:gd name="connsiteY0" fmla="*/ 0 h 786580"/>
              <a:gd name="connsiteX1" fmla="*/ 6269698 w 6269698"/>
              <a:gd name="connsiteY1" fmla="*/ 0 h 786580"/>
              <a:gd name="connsiteX2" fmla="*/ 6269698 w 6269698"/>
              <a:gd name="connsiteY2" fmla="*/ 786580 h 786580"/>
              <a:gd name="connsiteX3" fmla="*/ 226649 w 6269698"/>
              <a:gd name="connsiteY3" fmla="*/ 786580 h 786580"/>
              <a:gd name="connsiteX4" fmla="*/ 451556 w 6269698"/>
              <a:gd name="connsiteY4" fmla="*/ 466121 h 786580"/>
              <a:gd name="connsiteX5" fmla="*/ 0 w 6269698"/>
              <a:gd name="connsiteY5" fmla="*/ 296787 h 786580"/>
              <a:gd name="connsiteX6" fmla="*/ 226649 w 6269698"/>
              <a:gd name="connsiteY6" fmla="*/ 0 h 786580"/>
              <a:gd name="connsiteX0" fmla="*/ 181494 w 6224543"/>
              <a:gd name="connsiteY0" fmla="*/ 0 h 786580"/>
              <a:gd name="connsiteX1" fmla="*/ 6224543 w 6224543"/>
              <a:gd name="connsiteY1" fmla="*/ 0 h 786580"/>
              <a:gd name="connsiteX2" fmla="*/ 6224543 w 6224543"/>
              <a:gd name="connsiteY2" fmla="*/ 786580 h 786580"/>
              <a:gd name="connsiteX3" fmla="*/ 181494 w 6224543"/>
              <a:gd name="connsiteY3" fmla="*/ 786580 h 786580"/>
              <a:gd name="connsiteX4" fmla="*/ 406401 w 6224543"/>
              <a:gd name="connsiteY4" fmla="*/ 466121 h 786580"/>
              <a:gd name="connsiteX5" fmla="*/ 0 w 6224543"/>
              <a:gd name="connsiteY5" fmla="*/ 262920 h 786580"/>
              <a:gd name="connsiteX6" fmla="*/ 181494 w 6224543"/>
              <a:gd name="connsiteY6" fmla="*/ 0 h 786580"/>
              <a:gd name="connsiteX0" fmla="*/ 181494 w 6224543"/>
              <a:gd name="connsiteY0" fmla="*/ 0 h 786580"/>
              <a:gd name="connsiteX1" fmla="*/ 6224543 w 6224543"/>
              <a:gd name="connsiteY1" fmla="*/ 0 h 786580"/>
              <a:gd name="connsiteX2" fmla="*/ 6224543 w 6224543"/>
              <a:gd name="connsiteY2" fmla="*/ 786580 h 786580"/>
              <a:gd name="connsiteX3" fmla="*/ 181494 w 6224543"/>
              <a:gd name="connsiteY3" fmla="*/ 786580 h 786580"/>
              <a:gd name="connsiteX4" fmla="*/ 457164 w 6224543"/>
              <a:gd name="connsiteY4" fmla="*/ 466121 h 786580"/>
              <a:gd name="connsiteX5" fmla="*/ 0 w 6224543"/>
              <a:gd name="connsiteY5" fmla="*/ 262920 h 786580"/>
              <a:gd name="connsiteX6" fmla="*/ 181494 w 6224543"/>
              <a:gd name="connsiteY6" fmla="*/ 0 h 786580"/>
              <a:gd name="connsiteX0" fmla="*/ 338860 w 6381909"/>
              <a:gd name="connsiteY0" fmla="*/ 0 h 786580"/>
              <a:gd name="connsiteX1" fmla="*/ 6381909 w 6381909"/>
              <a:gd name="connsiteY1" fmla="*/ 0 h 786580"/>
              <a:gd name="connsiteX2" fmla="*/ 6381909 w 6381909"/>
              <a:gd name="connsiteY2" fmla="*/ 786580 h 786580"/>
              <a:gd name="connsiteX3" fmla="*/ 338860 w 6381909"/>
              <a:gd name="connsiteY3" fmla="*/ 786580 h 786580"/>
              <a:gd name="connsiteX4" fmla="*/ 614530 w 6381909"/>
              <a:gd name="connsiteY4" fmla="*/ 466121 h 786580"/>
              <a:gd name="connsiteX5" fmla="*/ 0 w 6381909"/>
              <a:gd name="connsiteY5" fmla="*/ 272445 h 786580"/>
              <a:gd name="connsiteX6" fmla="*/ 338860 w 6381909"/>
              <a:gd name="connsiteY6" fmla="*/ 0 h 786580"/>
              <a:gd name="connsiteX0" fmla="*/ 338860 w 6381909"/>
              <a:gd name="connsiteY0" fmla="*/ 0 h 786580"/>
              <a:gd name="connsiteX1" fmla="*/ 6381909 w 6381909"/>
              <a:gd name="connsiteY1" fmla="*/ 0 h 786580"/>
              <a:gd name="connsiteX2" fmla="*/ 6381909 w 6381909"/>
              <a:gd name="connsiteY2" fmla="*/ 786580 h 786580"/>
              <a:gd name="connsiteX3" fmla="*/ 338860 w 6381909"/>
              <a:gd name="connsiteY3" fmla="*/ 786580 h 786580"/>
              <a:gd name="connsiteX4" fmla="*/ 639912 w 6381909"/>
              <a:gd name="connsiteY4" fmla="*/ 440721 h 786580"/>
              <a:gd name="connsiteX5" fmla="*/ 0 w 6381909"/>
              <a:gd name="connsiteY5" fmla="*/ 272445 h 786580"/>
              <a:gd name="connsiteX6" fmla="*/ 338860 w 6381909"/>
              <a:gd name="connsiteY6" fmla="*/ 0 h 786580"/>
              <a:gd name="connsiteX0" fmla="*/ 303326 w 6346375"/>
              <a:gd name="connsiteY0" fmla="*/ 0 h 786580"/>
              <a:gd name="connsiteX1" fmla="*/ 6346375 w 6346375"/>
              <a:gd name="connsiteY1" fmla="*/ 0 h 786580"/>
              <a:gd name="connsiteX2" fmla="*/ 6346375 w 6346375"/>
              <a:gd name="connsiteY2" fmla="*/ 786580 h 786580"/>
              <a:gd name="connsiteX3" fmla="*/ 303326 w 6346375"/>
              <a:gd name="connsiteY3" fmla="*/ 786580 h 786580"/>
              <a:gd name="connsiteX4" fmla="*/ 604378 w 6346375"/>
              <a:gd name="connsiteY4" fmla="*/ 440721 h 786580"/>
              <a:gd name="connsiteX5" fmla="*/ 0 w 6346375"/>
              <a:gd name="connsiteY5" fmla="*/ 262920 h 786580"/>
              <a:gd name="connsiteX6" fmla="*/ 303326 w 6346375"/>
              <a:gd name="connsiteY6" fmla="*/ 0 h 786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46375" h="786580">
                <a:moveTo>
                  <a:pt x="303326" y="0"/>
                </a:moveTo>
                <a:lnTo>
                  <a:pt x="6346375" y="0"/>
                </a:lnTo>
                <a:lnTo>
                  <a:pt x="6346375" y="786580"/>
                </a:lnTo>
                <a:lnTo>
                  <a:pt x="303326" y="786580"/>
                </a:lnTo>
                <a:lnTo>
                  <a:pt x="604378" y="440721"/>
                </a:lnTo>
                <a:lnTo>
                  <a:pt x="0" y="262920"/>
                </a:lnTo>
                <a:lnTo>
                  <a:pt x="303326" y="0"/>
                </a:lnTo>
                <a:close/>
              </a:path>
            </a:pathLst>
          </a:custGeom>
          <a:solidFill>
            <a:srgbClr val="704B00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Left Brace 1"/>
          <p:cNvSpPr/>
          <p:nvPr/>
        </p:nvSpPr>
        <p:spPr>
          <a:xfrm rot="16200000">
            <a:off x="3303703" y="3415608"/>
            <a:ext cx="358360" cy="1634922"/>
          </a:xfrm>
          <a:prstGeom prst="leftBrace">
            <a:avLst/>
          </a:prstGeom>
          <a:ln w="28575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Brace 41"/>
          <p:cNvSpPr/>
          <p:nvPr/>
        </p:nvSpPr>
        <p:spPr>
          <a:xfrm rot="16200000">
            <a:off x="6316231" y="2020382"/>
            <a:ext cx="357848" cy="4425886"/>
          </a:xfrm>
          <a:prstGeom prst="leftBrace">
            <a:avLst>
              <a:gd name="adj1" fmla="val 8333"/>
              <a:gd name="adj2" fmla="val 49902"/>
            </a:avLst>
          </a:prstGeom>
          <a:ln w="28575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5621779" y="4599932"/>
            <a:ext cx="1720540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Millennium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44" name="Rectangle 33"/>
          <p:cNvSpPr/>
          <p:nvPr/>
        </p:nvSpPr>
        <p:spPr>
          <a:xfrm flipH="1">
            <a:off x="461517" y="3179084"/>
            <a:ext cx="2203532" cy="786580"/>
          </a:xfrm>
          <a:custGeom>
            <a:avLst/>
            <a:gdLst>
              <a:gd name="connsiteX0" fmla="*/ 0 w 2118052"/>
              <a:gd name="connsiteY0" fmla="*/ 0 h 786580"/>
              <a:gd name="connsiteX1" fmla="*/ 2118052 w 2118052"/>
              <a:gd name="connsiteY1" fmla="*/ 0 h 786580"/>
              <a:gd name="connsiteX2" fmla="*/ 2118052 w 2118052"/>
              <a:gd name="connsiteY2" fmla="*/ 786580 h 786580"/>
              <a:gd name="connsiteX3" fmla="*/ 0 w 2118052"/>
              <a:gd name="connsiteY3" fmla="*/ 786580 h 786580"/>
              <a:gd name="connsiteX4" fmla="*/ 0 w 2118052"/>
              <a:gd name="connsiteY4" fmla="*/ 0 h 786580"/>
              <a:gd name="connsiteX0" fmla="*/ 0 w 2122621"/>
              <a:gd name="connsiteY0" fmla="*/ 0 h 786580"/>
              <a:gd name="connsiteX1" fmla="*/ 2118052 w 2122621"/>
              <a:gd name="connsiteY1" fmla="*/ 0 h 786580"/>
              <a:gd name="connsiteX2" fmla="*/ 2122621 w 2122621"/>
              <a:gd name="connsiteY2" fmla="*/ 274210 h 786580"/>
              <a:gd name="connsiteX3" fmla="*/ 2118052 w 2122621"/>
              <a:gd name="connsiteY3" fmla="*/ 786580 h 786580"/>
              <a:gd name="connsiteX4" fmla="*/ 0 w 2122621"/>
              <a:gd name="connsiteY4" fmla="*/ 786580 h 786580"/>
              <a:gd name="connsiteX5" fmla="*/ 0 w 2122621"/>
              <a:gd name="connsiteY5" fmla="*/ 0 h 786580"/>
              <a:gd name="connsiteX0" fmla="*/ 0 w 2122621"/>
              <a:gd name="connsiteY0" fmla="*/ 0 h 786580"/>
              <a:gd name="connsiteX1" fmla="*/ 2118052 w 2122621"/>
              <a:gd name="connsiteY1" fmla="*/ 0 h 786580"/>
              <a:gd name="connsiteX2" fmla="*/ 2122621 w 2122621"/>
              <a:gd name="connsiteY2" fmla="*/ 274210 h 786580"/>
              <a:gd name="connsiteX3" fmla="*/ 2111332 w 2122621"/>
              <a:gd name="connsiteY3" fmla="*/ 499988 h 786580"/>
              <a:gd name="connsiteX4" fmla="*/ 2118052 w 2122621"/>
              <a:gd name="connsiteY4" fmla="*/ 786580 h 786580"/>
              <a:gd name="connsiteX5" fmla="*/ 0 w 2122621"/>
              <a:gd name="connsiteY5" fmla="*/ 786580 h 786580"/>
              <a:gd name="connsiteX6" fmla="*/ 0 w 2122621"/>
              <a:gd name="connsiteY6" fmla="*/ 0 h 786580"/>
              <a:gd name="connsiteX0" fmla="*/ 0 w 2118052"/>
              <a:gd name="connsiteY0" fmla="*/ 0 h 786580"/>
              <a:gd name="connsiteX1" fmla="*/ 2118052 w 2118052"/>
              <a:gd name="connsiteY1" fmla="*/ 0 h 786580"/>
              <a:gd name="connsiteX2" fmla="*/ 1908132 w 2118052"/>
              <a:gd name="connsiteY2" fmla="*/ 296788 h 786580"/>
              <a:gd name="connsiteX3" fmla="*/ 2111332 w 2118052"/>
              <a:gd name="connsiteY3" fmla="*/ 499988 h 786580"/>
              <a:gd name="connsiteX4" fmla="*/ 2118052 w 2118052"/>
              <a:gd name="connsiteY4" fmla="*/ 786580 h 786580"/>
              <a:gd name="connsiteX5" fmla="*/ 0 w 2118052"/>
              <a:gd name="connsiteY5" fmla="*/ 786580 h 786580"/>
              <a:gd name="connsiteX6" fmla="*/ 0 w 2118052"/>
              <a:gd name="connsiteY6" fmla="*/ 0 h 786580"/>
              <a:gd name="connsiteX0" fmla="*/ 0 w 2303243"/>
              <a:gd name="connsiteY0" fmla="*/ 0 h 786580"/>
              <a:gd name="connsiteX1" fmla="*/ 2118052 w 2303243"/>
              <a:gd name="connsiteY1" fmla="*/ 0 h 786580"/>
              <a:gd name="connsiteX2" fmla="*/ 1908132 w 2303243"/>
              <a:gd name="connsiteY2" fmla="*/ 296788 h 786580"/>
              <a:gd name="connsiteX3" fmla="*/ 2303243 w 2303243"/>
              <a:gd name="connsiteY3" fmla="*/ 477411 h 786580"/>
              <a:gd name="connsiteX4" fmla="*/ 2118052 w 2303243"/>
              <a:gd name="connsiteY4" fmla="*/ 786580 h 786580"/>
              <a:gd name="connsiteX5" fmla="*/ 0 w 2303243"/>
              <a:gd name="connsiteY5" fmla="*/ 786580 h 786580"/>
              <a:gd name="connsiteX6" fmla="*/ 0 w 2303243"/>
              <a:gd name="connsiteY6" fmla="*/ 0 h 786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3243" h="786580">
                <a:moveTo>
                  <a:pt x="0" y="0"/>
                </a:moveTo>
                <a:lnTo>
                  <a:pt x="2118052" y="0"/>
                </a:lnTo>
                <a:lnTo>
                  <a:pt x="1908132" y="296788"/>
                </a:lnTo>
                <a:lnTo>
                  <a:pt x="2303243" y="477411"/>
                </a:lnTo>
                <a:lnTo>
                  <a:pt x="2118052" y="786580"/>
                </a:lnTo>
                <a:lnTo>
                  <a:pt x="0" y="786580"/>
                </a:lnTo>
                <a:lnTo>
                  <a:pt x="0" y="0"/>
                </a:lnTo>
                <a:close/>
              </a:path>
            </a:pathLst>
          </a:custGeom>
          <a:solidFill>
            <a:srgbClr val="704B00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Left Brace 45"/>
          <p:cNvSpPr/>
          <p:nvPr/>
        </p:nvSpPr>
        <p:spPr>
          <a:xfrm rot="16200000">
            <a:off x="1468369" y="3221431"/>
            <a:ext cx="364390" cy="2017245"/>
          </a:xfrm>
          <a:prstGeom prst="leftBrace">
            <a:avLst/>
          </a:prstGeom>
          <a:ln w="28575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42138" y="4598598"/>
            <a:ext cx="1817080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Church Age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6460" y="1385455"/>
            <a:ext cx="26957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cap="all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Bēma</a:t>
            </a:r>
            <a:r>
              <a:rPr lang="en-US" sz="2800" dirty="0" smtClean="0">
                <a:latin typeface="GreeceBlack" panose="020B0600000000000000" pitchFamily="34" charset="0"/>
              </a:rPr>
              <a:t> Judgment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50296" y="1399306"/>
            <a:ext cx="26957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cap="all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Nations </a:t>
            </a:r>
            <a:r>
              <a:rPr lang="en-US" sz="2800" dirty="0" smtClean="0">
                <a:solidFill>
                  <a:schemeClr val="bg1"/>
                </a:solidFill>
              </a:rPr>
              <a:t>Judgment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214022" y="1399708"/>
            <a:ext cx="38713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cap="all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White throne </a:t>
            </a:r>
            <a:r>
              <a:rPr lang="en-US" sz="2800" dirty="0" smtClean="0">
                <a:solidFill>
                  <a:schemeClr val="bg1"/>
                </a:solidFill>
              </a:rPr>
              <a:t>Judgment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461517" y="2261184"/>
            <a:ext cx="2085385" cy="808176"/>
          </a:xfrm>
          <a:prstGeom prst="triangl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6000">
                <a:schemeClr val="accent2">
                  <a:lumMod val="60000"/>
                  <a:lumOff val="40000"/>
                </a:schemeClr>
              </a:gs>
              <a:gs pos="66000">
                <a:schemeClr val="accent2">
                  <a:lumMod val="75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48" idx="2"/>
          </p:cNvCxnSpPr>
          <p:nvPr/>
        </p:nvCxnSpPr>
        <p:spPr>
          <a:xfrm>
            <a:off x="4198166" y="2353413"/>
            <a:ext cx="84046" cy="715947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7224399" y="2309868"/>
            <a:ext cx="1483698" cy="754473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54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8" grpId="0" animBg="1"/>
      <p:bldP spid="41" grpId="0" animBg="1"/>
      <p:bldP spid="2" grpId="0" animBg="1"/>
      <p:bldP spid="42" grpId="0" animBg="1"/>
      <p:bldP spid="43" grpId="0" animBg="1"/>
      <p:bldP spid="44" grpId="0" animBg="1"/>
      <p:bldP spid="46" grpId="0" animBg="1"/>
      <p:bldP spid="47" grpId="0" animBg="1"/>
      <p:bldP spid="3" grpId="0"/>
      <p:bldP spid="48" grpId="0"/>
      <p:bldP spid="49" grpId="0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169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3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23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83"/>
          <a:stretch/>
        </p:blipFill>
        <p:spPr>
          <a:xfrm>
            <a:off x="815841" y="735552"/>
            <a:ext cx="1896715" cy="203224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38" name="TextBox 37"/>
          <p:cNvSpPr txBox="1"/>
          <p:nvPr/>
        </p:nvSpPr>
        <p:spPr>
          <a:xfrm>
            <a:off x="428667" y="2841472"/>
            <a:ext cx="2540302" cy="954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cap="all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Bēma</a:t>
            </a:r>
            <a:r>
              <a:rPr lang="en-US" sz="28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Judgment</a:t>
            </a: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56" t="-16705" r="1756" b="16705"/>
          <a:stretch/>
        </p:blipFill>
        <p:spPr>
          <a:xfrm>
            <a:off x="6140276" y="402836"/>
            <a:ext cx="2478498" cy="1933228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45" name="TextBox 44"/>
          <p:cNvSpPr txBox="1"/>
          <p:nvPr/>
        </p:nvSpPr>
        <p:spPr>
          <a:xfrm>
            <a:off x="6138164" y="2408907"/>
            <a:ext cx="28578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White Throne Judgment</a:t>
            </a:r>
          </a:p>
        </p:txBody>
      </p:sp>
      <p:sp>
        <p:nvSpPr>
          <p:cNvPr id="51" name="Bent-Up Arrow 50"/>
          <p:cNvSpPr/>
          <p:nvPr/>
        </p:nvSpPr>
        <p:spPr>
          <a:xfrm>
            <a:off x="2939483" y="1143000"/>
            <a:ext cx="877651" cy="2172374"/>
          </a:xfrm>
          <a:prstGeom prst="bentUpArrow">
            <a:avLst>
              <a:gd name="adj1" fmla="val 27574"/>
              <a:gd name="adj2" fmla="val 25000"/>
              <a:gd name="adj3" fmla="val 25000"/>
            </a:avLst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Bent-Up Arrow 51"/>
          <p:cNvSpPr/>
          <p:nvPr/>
        </p:nvSpPr>
        <p:spPr>
          <a:xfrm flipH="1" flipV="1">
            <a:off x="5128196" y="1337767"/>
            <a:ext cx="877651" cy="1974885"/>
          </a:xfrm>
          <a:prstGeom prst="bentUpArrow">
            <a:avLst>
              <a:gd name="adj1" fmla="val 27574"/>
              <a:gd name="adj2" fmla="val 25000"/>
              <a:gd name="adj3" fmla="val 25000"/>
            </a:avLst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010" y="3657376"/>
            <a:ext cx="4543425" cy="1571625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54" name="TextBox 53"/>
          <p:cNvSpPr txBox="1"/>
          <p:nvPr/>
        </p:nvSpPr>
        <p:spPr>
          <a:xfrm>
            <a:off x="1093613" y="5085381"/>
            <a:ext cx="2540302" cy="954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Nations Judgment</a:t>
            </a:r>
          </a:p>
        </p:txBody>
      </p:sp>
      <p:sp>
        <p:nvSpPr>
          <p:cNvPr id="23" name="Up-Down Arrow 22"/>
          <p:cNvSpPr/>
          <p:nvPr/>
        </p:nvSpPr>
        <p:spPr>
          <a:xfrm>
            <a:off x="4159328" y="3321629"/>
            <a:ext cx="462542" cy="2276298"/>
          </a:xfrm>
          <a:prstGeom prst="upDownArrow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545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45" grpId="0"/>
      <p:bldP spid="45" grpId="1"/>
      <p:bldP spid="51" grpId="0" animBg="1"/>
      <p:bldP spid="51" grpId="1" animBg="1"/>
      <p:bldP spid="52" grpId="0" animBg="1"/>
      <p:bldP spid="52" grpId="1" animBg="1"/>
      <p:bldP spid="54" grpId="0"/>
      <p:bldP spid="54" grpId="1"/>
      <p:bldP spid="23" grpId="0" animBg="1"/>
      <p:bldP spid="2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169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3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23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Defiles, </a:t>
            </a:r>
            <a:r>
              <a:rPr lang="en-US" sz="3600" dirty="0" smtClean="0"/>
              <a:t>destroy: </a:t>
            </a:r>
            <a:r>
              <a:rPr lang="en-US" sz="3600" dirty="0"/>
              <a:t>same verb –</a:t>
            </a:r>
            <a:r>
              <a:rPr lang="en-US" sz="3600" b="1" dirty="0"/>
              <a:t>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phtheirō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– usually translated </a:t>
            </a:r>
            <a:r>
              <a:rPr lang="en-US" sz="3600" i="1" dirty="0"/>
              <a:t>corrupt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7217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“God </a:t>
            </a:r>
            <a:r>
              <a:rPr lang="en-US" sz="3600" dirty="0"/>
              <a:t>can't be omniscient and men have a free will at the same time</a:t>
            </a:r>
            <a:r>
              <a:rPr lang="en-US" sz="3600" dirty="0" smtClean="0"/>
              <a:t>.”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(Metro Christian university professor)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169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3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23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05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169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3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23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Chapter 2:  Spiritual man vs. Natural man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7804" y="1603067"/>
            <a:ext cx="80991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3600" dirty="0" smtClean="0"/>
              <a:t>A Spiritual </a:t>
            </a:r>
            <a:r>
              <a:rPr lang="en-US" sz="3600" dirty="0"/>
              <a:t>man is a regenerate man whose mind is set on Christ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3447" y="3245606"/>
            <a:ext cx="80991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3600" dirty="0" smtClean="0"/>
              <a:t>A Natural </a:t>
            </a:r>
            <a:r>
              <a:rPr lang="en-US" sz="3600" dirty="0"/>
              <a:t>man is an unregenerate man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36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strips dir="ld"/>
      </p:transition>
    </mc:Choice>
    <mc:Fallback xmlns="">
      <p:transition spd="slow">
        <p:strips dir="l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169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3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23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Chapter </a:t>
            </a:r>
            <a:r>
              <a:rPr lang="en-US" sz="3600" dirty="0" smtClean="0"/>
              <a:t>3:  </a:t>
            </a:r>
            <a:r>
              <a:rPr lang="en-US" sz="3600" dirty="0"/>
              <a:t>Spiritual man vs. </a:t>
            </a:r>
            <a:r>
              <a:rPr lang="en-US" sz="3600" dirty="0" smtClean="0"/>
              <a:t>carnal man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7804" y="1603067"/>
            <a:ext cx="80991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3600" dirty="0" smtClean="0"/>
              <a:t>A Spiritual </a:t>
            </a:r>
            <a:r>
              <a:rPr lang="en-US" sz="3600" dirty="0"/>
              <a:t>man is a regenerate man whose </a:t>
            </a:r>
            <a:r>
              <a:rPr lang="en-US" sz="3600" dirty="0" smtClean="0"/>
              <a:t>mind is set on Christ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3447" y="3276600"/>
            <a:ext cx="80991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3600" dirty="0"/>
              <a:t>A Carnal man is a regenerate man whose mind is set on the flesh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189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4" grpId="2"/>
      <p:bldP spid="25" grpId="0"/>
      <p:bldP spid="2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169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3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23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Ministers</a:t>
            </a:r>
            <a:r>
              <a:rPr lang="en-US" sz="3600" dirty="0" smtClean="0"/>
              <a:t>: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diakonos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– </a:t>
            </a:r>
            <a:r>
              <a:rPr lang="en-US" sz="3600" i="1" dirty="0"/>
              <a:t>one who serves others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15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169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3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23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4452" y="513687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Master </a:t>
            </a:r>
            <a:r>
              <a:rPr lang="en-US" sz="3600" dirty="0" smtClean="0"/>
              <a:t>builder: </a:t>
            </a:r>
            <a:r>
              <a:rPr lang="en-US" sz="3600" b="1" i="1" cap="all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architektōn</a:t>
            </a:r>
            <a:r>
              <a:rPr lang="en-US" sz="3600" dirty="0" smtClean="0"/>
              <a:t> </a:t>
            </a:r>
            <a:r>
              <a:rPr lang="en-US" sz="3600" dirty="0"/>
              <a:t>– literally, </a:t>
            </a:r>
            <a:r>
              <a:rPr lang="en-US" sz="3600" i="1" dirty="0"/>
              <a:t>first craftsman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04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169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3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23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4452" y="513687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Four Separate Judgments: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92524" y="1140219"/>
            <a:ext cx="7965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1. Under the Abrahamic Covenant (Luke 16.19-31)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98167" y="2286040"/>
            <a:ext cx="7965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2. Believers after the cross (2 Cor. 5.10)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03810" y="3420577"/>
            <a:ext cx="7965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8138" indent="-338138">
              <a:buFont typeface="Arial" panose="020B0604020202020204" pitchFamily="34" charset="0"/>
              <a:buChar char="•"/>
            </a:pPr>
            <a:r>
              <a:rPr lang="en-US" sz="3200" dirty="0"/>
              <a:t> </a:t>
            </a:r>
            <a:r>
              <a:rPr lang="en-US" sz="3200" b="1" i="1" cap="all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bēma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200" dirty="0" smtClean="0"/>
              <a:t>Seat judgment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03810" y="4018882"/>
            <a:ext cx="7965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3. </a:t>
            </a:r>
            <a:r>
              <a:rPr lang="en-US" sz="3600" dirty="0"/>
              <a:t>The Judgment of the Nations (Matt. 25:31-46)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09453" y="5130842"/>
            <a:ext cx="7965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8138" indent="-338138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b="1" i="1" cap="all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Sheep and Goats</a:t>
            </a:r>
            <a:r>
              <a:rPr lang="en-US" sz="3200" dirty="0" smtClean="0">
                <a:solidFill>
                  <a:schemeClr val="bg1"/>
                </a:solidFill>
              </a:rPr>
              <a:t> judgment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99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1"/>
      <p:bldP spid="22" grpId="1"/>
      <p:bldP spid="24" grpId="1"/>
      <p:bldP spid="25" grpId="1"/>
      <p:bldP spid="26" grpId="1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169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3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23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4452" y="513687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Four Separate Judgments: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92524" y="1140219"/>
            <a:ext cx="7965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4. Great White Throne Judgment (Rev. 20.11-15)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25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2" grpId="0"/>
      <p:bldP spid="2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866991" y="2671459"/>
            <a:ext cx="2531942" cy="1178052"/>
          </a:xfrm>
          <a:prstGeom prst="roundRect">
            <a:avLst/>
          </a:prstGeom>
          <a:solidFill>
            <a:srgbClr val="BF9000">
              <a:alpha val="85098"/>
            </a:srgbClr>
          </a:solidFill>
          <a:ln>
            <a:noFill/>
          </a:ln>
          <a:effectLst>
            <a:glow rad="508000">
              <a:schemeClr val="accent4">
                <a:lumMod val="75000"/>
                <a:alpha val="48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169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3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23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44" name="Picture 3" descr="C:\Users\Ken\AppData\Local\Microsoft\Windows\Temporary Internet Files\Content.IE5\BNWCV2FO\MPj04000160000[1].jpg"/>
          <p:cNvPicPr>
            <a:picLocks noChangeAspect="1" noChangeArrowheads="1"/>
          </p:cNvPicPr>
          <p:nvPr/>
        </p:nvPicPr>
        <p:blipFill>
          <a:blip r:embed="rId4" cstate="print"/>
          <a:srcRect b="42669"/>
          <a:stretch>
            <a:fillRect/>
          </a:stretch>
        </p:blipFill>
        <p:spPr bwMode="auto">
          <a:xfrm>
            <a:off x="6105258" y="2819734"/>
            <a:ext cx="2057624" cy="530352"/>
          </a:xfrm>
          <a:prstGeom prst="rect">
            <a:avLst/>
          </a:prstGeom>
          <a:noFill/>
          <a:effectLst>
            <a:softEdge rad="63500"/>
          </a:effectLst>
        </p:spPr>
      </p:pic>
      <p:grpSp>
        <p:nvGrpSpPr>
          <p:cNvPr id="45" name="Group 364"/>
          <p:cNvGrpSpPr>
            <a:grpSpLocks/>
          </p:cNvGrpSpPr>
          <p:nvPr/>
        </p:nvGrpSpPr>
        <p:grpSpPr bwMode="auto">
          <a:xfrm>
            <a:off x="4093067" y="2716615"/>
            <a:ext cx="316437" cy="584191"/>
            <a:chOff x="3120" y="2152"/>
            <a:chExt cx="273" cy="668"/>
          </a:xfrm>
          <a:solidFill>
            <a:srgbClr val="FFFFFF"/>
          </a:solidFill>
        </p:grpSpPr>
        <p:sp>
          <p:nvSpPr>
            <p:cNvPr id="46" name="Oval 365"/>
            <p:cNvSpPr>
              <a:spLocks noChangeArrowheads="1"/>
            </p:cNvSpPr>
            <p:nvPr/>
          </p:nvSpPr>
          <p:spPr bwMode="auto">
            <a:xfrm>
              <a:off x="3192" y="2152"/>
              <a:ext cx="128" cy="200"/>
            </a:xfrm>
            <a:prstGeom prst="ellipse">
              <a:avLst/>
            </a:prstGeom>
            <a:grpFill/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7" name="Rectangle 366"/>
            <p:cNvSpPr>
              <a:spLocks noChangeArrowheads="1"/>
            </p:cNvSpPr>
            <p:nvPr/>
          </p:nvSpPr>
          <p:spPr bwMode="auto">
            <a:xfrm>
              <a:off x="3192" y="2352"/>
              <a:ext cx="128" cy="248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8" name="Line 367"/>
            <p:cNvSpPr>
              <a:spLocks noChangeShapeType="1"/>
            </p:cNvSpPr>
            <p:nvPr/>
          </p:nvSpPr>
          <p:spPr bwMode="auto">
            <a:xfrm flipH="1">
              <a:off x="3120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9" name="Line 368"/>
            <p:cNvSpPr>
              <a:spLocks noChangeShapeType="1"/>
            </p:cNvSpPr>
            <p:nvPr/>
          </p:nvSpPr>
          <p:spPr bwMode="auto">
            <a:xfrm>
              <a:off x="3313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0" name="Line 369"/>
            <p:cNvSpPr>
              <a:spLocks noChangeShapeType="1"/>
            </p:cNvSpPr>
            <p:nvPr/>
          </p:nvSpPr>
          <p:spPr bwMode="auto">
            <a:xfrm flipH="1">
              <a:off x="3166" y="2597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1" name="Line 370"/>
            <p:cNvSpPr>
              <a:spLocks noChangeShapeType="1"/>
            </p:cNvSpPr>
            <p:nvPr/>
          </p:nvSpPr>
          <p:spPr bwMode="auto">
            <a:xfrm>
              <a:off x="3303" y="2595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364"/>
          <p:cNvGrpSpPr>
            <a:grpSpLocks/>
          </p:cNvGrpSpPr>
          <p:nvPr/>
        </p:nvGrpSpPr>
        <p:grpSpPr bwMode="auto">
          <a:xfrm>
            <a:off x="4438322" y="2904403"/>
            <a:ext cx="316437" cy="584191"/>
            <a:chOff x="3120" y="2152"/>
            <a:chExt cx="273" cy="668"/>
          </a:xfrm>
          <a:solidFill>
            <a:srgbClr val="FFFFFF"/>
          </a:solidFill>
        </p:grpSpPr>
        <p:sp>
          <p:nvSpPr>
            <p:cNvPr id="53" name="Oval 365"/>
            <p:cNvSpPr>
              <a:spLocks noChangeArrowheads="1"/>
            </p:cNvSpPr>
            <p:nvPr/>
          </p:nvSpPr>
          <p:spPr bwMode="auto">
            <a:xfrm>
              <a:off x="3192" y="2152"/>
              <a:ext cx="128" cy="200"/>
            </a:xfrm>
            <a:prstGeom prst="ellipse">
              <a:avLst/>
            </a:prstGeom>
            <a:grpFill/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4" name="Rectangle 366"/>
            <p:cNvSpPr>
              <a:spLocks noChangeArrowheads="1"/>
            </p:cNvSpPr>
            <p:nvPr/>
          </p:nvSpPr>
          <p:spPr bwMode="auto">
            <a:xfrm>
              <a:off x="3192" y="2352"/>
              <a:ext cx="128" cy="248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5" name="Line 367"/>
            <p:cNvSpPr>
              <a:spLocks noChangeShapeType="1"/>
            </p:cNvSpPr>
            <p:nvPr/>
          </p:nvSpPr>
          <p:spPr bwMode="auto">
            <a:xfrm flipH="1">
              <a:off x="3120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6" name="Line 368"/>
            <p:cNvSpPr>
              <a:spLocks noChangeShapeType="1"/>
            </p:cNvSpPr>
            <p:nvPr/>
          </p:nvSpPr>
          <p:spPr bwMode="auto">
            <a:xfrm>
              <a:off x="3313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7" name="Line 369"/>
            <p:cNvSpPr>
              <a:spLocks noChangeShapeType="1"/>
            </p:cNvSpPr>
            <p:nvPr/>
          </p:nvSpPr>
          <p:spPr bwMode="auto">
            <a:xfrm flipH="1">
              <a:off x="3166" y="2597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8" name="Line 370"/>
            <p:cNvSpPr>
              <a:spLocks noChangeShapeType="1"/>
            </p:cNvSpPr>
            <p:nvPr/>
          </p:nvSpPr>
          <p:spPr bwMode="auto">
            <a:xfrm>
              <a:off x="3303" y="2595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oup 364"/>
          <p:cNvGrpSpPr>
            <a:grpSpLocks/>
          </p:cNvGrpSpPr>
          <p:nvPr/>
        </p:nvGrpSpPr>
        <p:grpSpPr bwMode="auto">
          <a:xfrm>
            <a:off x="4249459" y="3036162"/>
            <a:ext cx="316437" cy="584191"/>
            <a:chOff x="3120" y="2152"/>
            <a:chExt cx="273" cy="668"/>
          </a:xfrm>
          <a:solidFill>
            <a:srgbClr val="FFFFFF"/>
          </a:solidFill>
        </p:grpSpPr>
        <p:sp>
          <p:nvSpPr>
            <p:cNvPr id="60" name="Oval 365"/>
            <p:cNvSpPr>
              <a:spLocks noChangeArrowheads="1"/>
            </p:cNvSpPr>
            <p:nvPr/>
          </p:nvSpPr>
          <p:spPr bwMode="auto">
            <a:xfrm>
              <a:off x="3192" y="2152"/>
              <a:ext cx="128" cy="200"/>
            </a:xfrm>
            <a:prstGeom prst="ellipse">
              <a:avLst/>
            </a:prstGeom>
            <a:grpFill/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1" name="Rectangle 366"/>
            <p:cNvSpPr>
              <a:spLocks noChangeArrowheads="1"/>
            </p:cNvSpPr>
            <p:nvPr/>
          </p:nvSpPr>
          <p:spPr bwMode="auto">
            <a:xfrm>
              <a:off x="3192" y="2352"/>
              <a:ext cx="128" cy="248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2" name="Line 367"/>
            <p:cNvSpPr>
              <a:spLocks noChangeShapeType="1"/>
            </p:cNvSpPr>
            <p:nvPr/>
          </p:nvSpPr>
          <p:spPr bwMode="auto">
            <a:xfrm flipH="1">
              <a:off x="3120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3" name="Line 368"/>
            <p:cNvSpPr>
              <a:spLocks noChangeShapeType="1"/>
            </p:cNvSpPr>
            <p:nvPr/>
          </p:nvSpPr>
          <p:spPr bwMode="auto">
            <a:xfrm>
              <a:off x="3313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4" name="Line 369"/>
            <p:cNvSpPr>
              <a:spLocks noChangeShapeType="1"/>
            </p:cNvSpPr>
            <p:nvPr/>
          </p:nvSpPr>
          <p:spPr bwMode="auto">
            <a:xfrm flipH="1">
              <a:off x="3166" y="2597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5" name="Line 370"/>
            <p:cNvSpPr>
              <a:spLocks noChangeShapeType="1"/>
            </p:cNvSpPr>
            <p:nvPr/>
          </p:nvSpPr>
          <p:spPr bwMode="auto">
            <a:xfrm>
              <a:off x="3303" y="2595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66" name="Group 364"/>
          <p:cNvGrpSpPr>
            <a:grpSpLocks/>
          </p:cNvGrpSpPr>
          <p:nvPr/>
        </p:nvGrpSpPr>
        <p:grpSpPr bwMode="auto">
          <a:xfrm>
            <a:off x="3732757" y="3083400"/>
            <a:ext cx="316437" cy="584191"/>
            <a:chOff x="3120" y="2152"/>
            <a:chExt cx="273" cy="668"/>
          </a:xfrm>
          <a:solidFill>
            <a:srgbClr val="FFFFFF"/>
          </a:solidFill>
        </p:grpSpPr>
        <p:sp>
          <p:nvSpPr>
            <p:cNvPr id="67" name="Oval 365"/>
            <p:cNvSpPr>
              <a:spLocks noChangeArrowheads="1"/>
            </p:cNvSpPr>
            <p:nvPr/>
          </p:nvSpPr>
          <p:spPr bwMode="auto">
            <a:xfrm>
              <a:off x="3192" y="2152"/>
              <a:ext cx="128" cy="200"/>
            </a:xfrm>
            <a:prstGeom prst="ellipse">
              <a:avLst/>
            </a:prstGeom>
            <a:grpFill/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8" name="Rectangle 366"/>
            <p:cNvSpPr>
              <a:spLocks noChangeArrowheads="1"/>
            </p:cNvSpPr>
            <p:nvPr/>
          </p:nvSpPr>
          <p:spPr bwMode="auto">
            <a:xfrm>
              <a:off x="3192" y="2352"/>
              <a:ext cx="128" cy="248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9" name="Line 367"/>
            <p:cNvSpPr>
              <a:spLocks noChangeShapeType="1"/>
            </p:cNvSpPr>
            <p:nvPr/>
          </p:nvSpPr>
          <p:spPr bwMode="auto">
            <a:xfrm flipH="1">
              <a:off x="3120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0" name="Line 368"/>
            <p:cNvSpPr>
              <a:spLocks noChangeShapeType="1"/>
            </p:cNvSpPr>
            <p:nvPr/>
          </p:nvSpPr>
          <p:spPr bwMode="auto">
            <a:xfrm>
              <a:off x="3313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1" name="Line 369"/>
            <p:cNvSpPr>
              <a:spLocks noChangeShapeType="1"/>
            </p:cNvSpPr>
            <p:nvPr/>
          </p:nvSpPr>
          <p:spPr bwMode="auto">
            <a:xfrm flipH="1">
              <a:off x="3166" y="2597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2" name="Line 370"/>
            <p:cNvSpPr>
              <a:spLocks noChangeShapeType="1"/>
            </p:cNvSpPr>
            <p:nvPr/>
          </p:nvSpPr>
          <p:spPr bwMode="auto">
            <a:xfrm>
              <a:off x="3303" y="2595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73" name="Group 364"/>
          <p:cNvGrpSpPr>
            <a:grpSpLocks/>
          </p:cNvGrpSpPr>
          <p:nvPr/>
        </p:nvGrpSpPr>
        <p:grpSpPr bwMode="auto">
          <a:xfrm>
            <a:off x="3431057" y="3129164"/>
            <a:ext cx="316437" cy="584191"/>
            <a:chOff x="3120" y="2152"/>
            <a:chExt cx="273" cy="668"/>
          </a:xfrm>
          <a:solidFill>
            <a:srgbClr val="FFFFFF"/>
          </a:solidFill>
        </p:grpSpPr>
        <p:sp>
          <p:nvSpPr>
            <p:cNvPr id="74" name="Oval 365"/>
            <p:cNvSpPr>
              <a:spLocks noChangeArrowheads="1"/>
            </p:cNvSpPr>
            <p:nvPr/>
          </p:nvSpPr>
          <p:spPr bwMode="auto">
            <a:xfrm>
              <a:off x="3192" y="2152"/>
              <a:ext cx="128" cy="200"/>
            </a:xfrm>
            <a:prstGeom prst="ellipse">
              <a:avLst/>
            </a:prstGeom>
            <a:grpFill/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5" name="Rectangle 366"/>
            <p:cNvSpPr>
              <a:spLocks noChangeArrowheads="1"/>
            </p:cNvSpPr>
            <p:nvPr/>
          </p:nvSpPr>
          <p:spPr bwMode="auto">
            <a:xfrm>
              <a:off x="3192" y="2352"/>
              <a:ext cx="128" cy="248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6" name="Line 367"/>
            <p:cNvSpPr>
              <a:spLocks noChangeShapeType="1"/>
            </p:cNvSpPr>
            <p:nvPr/>
          </p:nvSpPr>
          <p:spPr bwMode="auto">
            <a:xfrm flipH="1">
              <a:off x="3120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7" name="Line 368"/>
            <p:cNvSpPr>
              <a:spLocks noChangeShapeType="1"/>
            </p:cNvSpPr>
            <p:nvPr/>
          </p:nvSpPr>
          <p:spPr bwMode="auto">
            <a:xfrm>
              <a:off x="3313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8" name="Line 369"/>
            <p:cNvSpPr>
              <a:spLocks noChangeShapeType="1"/>
            </p:cNvSpPr>
            <p:nvPr/>
          </p:nvSpPr>
          <p:spPr bwMode="auto">
            <a:xfrm flipH="1">
              <a:off x="3166" y="2597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9" name="Line 370"/>
            <p:cNvSpPr>
              <a:spLocks noChangeShapeType="1"/>
            </p:cNvSpPr>
            <p:nvPr/>
          </p:nvSpPr>
          <p:spPr bwMode="auto">
            <a:xfrm>
              <a:off x="3303" y="2595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80" name="Group 364"/>
          <p:cNvGrpSpPr>
            <a:grpSpLocks/>
          </p:cNvGrpSpPr>
          <p:nvPr/>
        </p:nvGrpSpPr>
        <p:grpSpPr bwMode="auto">
          <a:xfrm>
            <a:off x="3904091" y="2844631"/>
            <a:ext cx="316437" cy="584191"/>
            <a:chOff x="3120" y="2152"/>
            <a:chExt cx="273" cy="668"/>
          </a:xfrm>
          <a:solidFill>
            <a:srgbClr val="FFFFFF"/>
          </a:solidFill>
        </p:grpSpPr>
        <p:sp>
          <p:nvSpPr>
            <p:cNvPr id="81" name="Oval 365"/>
            <p:cNvSpPr>
              <a:spLocks noChangeArrowheads="1"/>
            </p:cNvSpPr>
            <p:nvPr/>
          </p:nvSpPr>
          <p:spPr bwMode="auto">
            <a:xfrm>
              <a:off x="3192" y="2152"/>
              <a:ext cx="128" cy="200"/>
            </a:xfrm>
            <a:prstGeom prst="ellipse">
              <a:avLst/>
            </a:prstGeom>
            <a:grpFill/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2" name="Rectangle 366"/>
            <p:cNvSpPr>
              <a:spLocks noChangeArrowheads="1"/>
            </p:cNvSpPr>
            <p:nvPr/>
          </p:nvSpPr>
          <p:spPr bwMode="auto">
            <a:xfrm>
              <a:off x="3192" y="2352"/>
              <a:ext cx="128" cy="248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3" name="Line 367"/>
            <p:cNvSpPr>
              <a:spLocks noChangeShapeType="1"/>
            </p:cNvSpPr>
            <p:nvPr/>
          </p:nvSpPr>
          <p:spPr bwMode="auto">
            <a:xfrm flipH="1">
              <a:off x="3120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4" name="Line 368"/>
            <p:cNvSpPr>
              <a:spLocks noChangeShapeType="1"/>
            </p:cNvSpPr>
            <p:nvPr/>
          </p:nvSpPr>
          <p:spPr bwMode="auto">
            <a:xfrm>
              <a:off x="3313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5" name="Line 369"/>
            <p:cNvSpPr>
              <a:spLocks noChangeShapeType="1"/>
            </p:cNvSpPr>
            <p:nvPr/>
          </p:nvSpPr>
          <p:spPr bwMode="auto">
            <a:xfrm flipH="1">
              <a:off x="3166" y="2597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6" name="Line 370"/>
            <p:cNvSpPr>
              <a:spLocks noChangeShapeType="1"/>
            </p:cNvSpPr>
            <p:nvPr/>
          </p:nvSpPr>
          <p:spPr bwMode="auto">
            <a:xfrm>
              <a:off x="3303" y="2595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87" name="Group 364"/>
          <p:cNvGrpSpPr>
            <a:grpSpLocks/>
          </p:cNvGrpSpPr>
          <p:nvPr/>
        </p:nvGrpSpPr>
        <p:grpSpPr bwMode="auto">
          <a:xfrm>
            <a:off x="4239371" y="2838535"/>
            <a:ext cx="316437" cy="584191"/>
            <a:chOff x="3120" y="2152"/>
            <a:chExt cx="273" cy="668"/>
          </a:xfrm>
          <a:solidFill>
            <a:srgbClr val="FFFFFF"/>
          </a:solidFill>
        </p:grpSpPr>
        <p:sp>
          <p:nvSpPr>
            <p:cNvPr id="88" name="Oval 365"/>
            <p:cNvSpPr>
              <a:spLocks noChangeArrowheads="1"/>
            </p:cNvSpPr>
            <p:nvPr/>
          </p:nvSpPr>
          <p:spPr bwMode="auto">
            <a:xfrm>
              <a:off x="3192" y="2152"/>
              <a:ext cx="128" cy="200"/>
            </a:xfrm>
            <a:prstGeom prst="ellipse">
              <a:avLst/>
            </a:prstGeom>
            <a:grpFill/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9" name="Rectangle 366"/>
            <p:cNvSpPr>
              <a:spLocks noChangeArrowheads="1"/>
            </p:cNvSpPr>
            <p:nvPr/>
          </p:nvSpPr>
          <p:spPr bwMode="auto">
            <a:xfrm>
              <a:off x="3192" y="2352"/>
              <a:ext cx="128" cy="248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0" name="Line 367"/>
            <p:cNvSpPr>
              <a:spLocks noChangeShapeType="1"/>
            </p:cNvSpPr>
            <p:nvPr/>
          </p:nvSpPr>
          <p:spPr bwMode="auto">
            <a:xfrm flipH="1">
              <a:off x="3120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1" name="Line 368"/>
            <p:cNvSpPr>
              <a:spLocks noChangeShapeType="1"/>
            </p:cNvSpPr>
            <p:nvPr/>
          </p:nvSpPr>
          <p:spPr bwMode="auto">
            <a:xfrm>
              <a:off x="3313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2" name="Line 369"/>
            <p:cNvSpPr>
              <a:spLocks noChangeShapeType="1"/>
            </p:cNvSpPr>
            <p:nvPr/>
          </p:nvSpPr>
          <p:spPr bwMode="auto">
            <a:xfrm flipH="1">
              <a:off x="3166" y="2597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3" name="Line 370"/>
            <p:cNvSpPr>
              <a:spLocks noChangeShapeType="1"/>
            </p:cNvSpPr>
            <p:nvPr/>
          </p:nvSpPr>
          <p:spPr bwMode="auto">
            <a:xfrm>
              <a:off x="3303" y="2595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oup 364"/>
          <p:cNvGrpSpPr>
            <a:grpSpLocks/>
          </p:cNvGrpSpPr>
          <p:nvPr/>
        </p:nvGrpSpPr>
        <p:grpSpPr bwMode="auto">
          <a:xfrm>
            <a:off x="4538075" y="2990935"/>
            <a:ext cx="316437" cy="584191"/>
            <a:chOff x="3120" y="2152"/>
            <a:chExt cx="273" cy="668"/>
          </a:xfrm>
          <a:solidFill>
            <a:srgbClr val="FFFFFF"/>
          </a:solidFill>
        </p:grpSpPr>
        <p:sp>
          <p:nvSpPr>
            <p:cNvPr id="95" name="Oval 365"/>
            <p:cNvSpPr>
              <a:spLocks noChangeArrowheads="1"/>
            </p:cNvSpPr>
            <p:nvPr/>
          </p:nvSpPr>
          <p:spPr bwMode="auto">
            <a:xfrm>
              <a:off x="3192" y="2152"/>
              <a:ext cx="128" cy="200"/>
            </a:xfrm>
            <a:prstGeom prst="ellipse">
              <a:avLst/>
            </a:prstGeom>
            <a:grpFill/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6" name="Rectangle 366"/>
            <p:cNvSpPr>
              <a:spLocks noChangeArrowheads="1"/>
            </p:cNvSpPr>
            <p:nvPr/>
          </p:nvSpPr>
          <p:spPr bwMode="auto">
            <a:xfrm>
              <a:off x="3192" y="2352"/>
              <a:ext cx="128" cy="248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7" name="Line 367"/>
            <p:cNvSpPr>
              <a:spLocks noChangeShapeType="1"/>
            </p:cNvSpPr>
            <p:nvPr/>
          </p:nvSpPr>
          <p:spPr bwMode="auto">
            <a:xfrm flipH="1">
              <a:off x="3120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8" name="Line 368"/>
            <p:cNvSpPr>
              <a:spLocks noChangeShapeType="1"/>
            </p:cNvSpPr>
            <p:nvPr/>
          </p:nvSpPr>
          <p:spPr bwMode="auto">
            <a:xfrm>
              <a:off x="3313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9" name="Line 369"/>
            <p:cNvSpPr>
              <a:spLocks noChangeShapeType="1"/>
            </p:cNvSpPr>
            <p:nvPr/>
          </p:nvSpPr>
          <p:spPr bwMode="auto">
            <a:xfrm flipH="1">
              <a:off x="3166" y="2597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0" name="Line 370"/>
            <p:cNvSpPr>
              <a:spLocks noChangeShapeType="1"/>
            </p:cNvSpPr>
            <p:nvPr/>
          </p:nvSpPr>
          <p:spPr bwMode="auto">
            <a:xfrm>
              <a:off x="3303" y="2595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01" name="Group 364"/>
          <p:cNvGrpSpPr>
            <a:grpSpLocks/>
          </p:cNvGrpSpPr>
          <p:nvPr/>
        </p:nvGrpSpPr>
        <p:grpSpPr bwMode="auto">
          <a:xfrm rot="-5400000">
            <a:off x="1685000" y="2773329"/>
            <a:ext cx="348081" cy="642610"/>
            <a:chOff x="3120" y="2152"/>
            <a:chExt cx="273" cy="668"/>
          </a:xfrm>
          <a:solidFill>
            <a:srgbClr val="FFFFFF"/>
          </a:solidFill>
        </p:grpSpPr>
        <p:sp>
          <p:nvSpPr>
            <p:cNvPr id="102" name="Oval 365"/>
            <p:cNvSpPr>
              <a:spLocks noChangeArrowheads="1"/>
            </p:cNvSpPr>
            <p:nvPr/>
          </p:nvSpPr>
          <p:spPr bwMode="auto">
            <a:xfrm>
              <a:off x="3192" y="2152"/>
              <a:ext cx="128" cy="200"/>
            </a:xfrm>
            <a:prstGeom prst="ellipse">
              <a:avLst/>
            </a:prstGeom>
            <a:grpFill/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3" name="Rectangle 366"/>
            <p:cNvSpPr>
              <a:spLocks noChangeArrowheads="1"/>
            </p:cNvSpPr>
            <p:nvPr/>
          </p:nvSpPr>
          <p:spPr bwMode="auto">
            <a:xfrm>
              <a:off x="3192" y="2352"/>
              <a:ext cx="128" cy="248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4" name="Line 367"/>
            <p:cNvSpPr>
              <a:spLocks noChangeShapeType="1"/>
            </p:cNvSpPr>
            <p:nvPr/>
          </p:nvSpPr>
          <p:spPr bwMode="auto">
            <a:xfrm flipH="1">
              <a:off x="3120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5" name="Line 368"/>
            <p:cNvSpPr>
              <a:spLocks noChangeShapeType="1"/>
            </p:cNvSpPr>
            <p:nvPr/>
          </p:nvSpPr>
          <p:spPr bwMode="auto">
            <a:xfrm>
              <a:off x="3313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6" name="Line 369"/>
            <p:cNvSpPr>
              <a:spLocks noChangeShapeType="1"/>
            </p:cNvSpPr>
            <p:nvPr/>
          </p:nvSpPr>
          <p:spPr bwMode="auto">
            <a:xfrm flipH="1">
              <a:off x="3166" y="2597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7" name="Line 370"/>
            <p:cNvSpPr>
              <a:spLocks noChangeShapeType="1"/>
            </p:cNvSpPr>
            <p:nvPr/>
          </p:nvSpPr>
          <p:spPr bwMode="auto">
            <a:xfrm>
              <a:off x="3303" y="2595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08" name="Group 364"/>
          <p:cNvGrpSpPr>
            <a:grpSpLocks/>
          </p:cNvGrpSpPr>
          <p:nvPr/>
        </p:nvGrpSpPr>
        <p:grpSpPr bwMode="auto">
          <a:xfrm rot="-5400000">
            <a:off x="1401972" y="2943872"/>
            <a:ext cx="348081" cy="642610"/>
            <a:chOff x="3120" y="2152"/>
            <a:chExt cx="273" cy="668"/>
          </a:xfrm>
          <a:solidFill>
            <a:srgbClr val="FFFFFF"/>
          </a:solidFill>
        </p:grpSpPr>
        <p:sp>
          <p:nvSpPr>
            <p:cNvPr id="109" name="Oval 365"/>
            <p:cNvSpPr>
              <a:spLocks noChangeArrowheads="1"/>
            </p:cNvSpPr>
            <p:nvPr/>
          </p:nvSpPr>
          <p:spPr bwMode="auto">
            <a:xfrm>
              <a:off x="3192" y="2152"/>
              <a:ext cx="128" cy="200"/>
            </a:xfrm>
            <a:prstGeom prst="ellipse">
              <a:avLst/>
            </a:prstGeom>
            <a:grpFill/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0" name="Rectangle 366"/>
            <p:cNvSpPr>
              <a:spLocks noChangeArrowheads="1"/>
            </p:cNvSpPr>
            <p:nvPr/>
          </p:nvSpPr>
          <p:spPr bwMode="auto">
            <a:xfrm>
              <a:off x="3192" y="2352"/>
              <a:ext cx="128" cy="248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1" name="Line 367"/>
            <p:cNvSpPr>
              <a:spLocks noChangeShapeType="1"/>
            </p:cNvSpPr>
            <p:nvPr/>
          </p:nvSpPr>
          <p:spPr bwMode="auto">
            <a:xfrm flipH="1">
              <a:off x="3120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2" name="Line 368"/>
            <p:cNvSpPr>
              <a:spLocks noChangeShapeType="1"/>
            </p:cNvSpPr>
            <p:nvPr/>
          </p:nvSpPr>
          <p:spPr bwMode="auto">
            <a:xfrm>
              <a:off x="3313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3" name="Line 369"/>
            <p:cNvSpPr>
              <a:spLocks noChangeShapeType="1"/>
            </p:cNvSpPr>
            <p:nvPr/>
          </p:nvSpPr>
          <p:spPr bwMode="auto">
            <a:xfrm flipH="1">
              <a:off x="3166" y="2597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4" name="Line 370"/>
            <p:cNvSpPr>
              <a:spLocks noChangeShapeType="1"/>
            </p:cNvSpPr>
            <p:nvPr/>
          </p:nvSpPr>
          <p:spPr bwMode="auto">
            <a:xfrm>
              <a:off x="3303" y="2595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15" name="Group 364"/>
          <p:cNvGrpSpPr>
            <a:grpSpLocks/>
          </p:cNvGrpSpPr>
          <p:nvPr/>
        </p:nvGrpSpPr>
        <p:grpSpPr bwMode="auto">
          <a:xfrm rot="-5400000">
            <a:off x="1939001" y="2965644"/>
            <a:ext cx="348081" cy="642610"/>
            <a:chOff x="3120" y="2152"/>
            <a:chExt cx="273" cy="668"/>
          </a:xfrm>
          <a:solidFill>
            <a:srgbClr val="FFFFFF"/>
          </a:solidFill>
        </p:grpSpPr>
        <p:sp>
          <p:nvSpPr>
            <p:cNvPr id="116" name="Oval 365"/>
            <p:cNvSpPr>
              <a:spLocks noChangeArrowheads="1"/>
            </p:cNvSpPr>
            <p:nvPr/>
          </p:nvSpPr>
          <p:spPr bwMode="auto">
            <a:xfrm>
              <a:off x="3192" y="2152"/>
              <a:ext cx="128" cy="200"/>
            </a:xfrm>
            <a:prstGeom prst="ellipse">
              <a:avLst/>
            </a:prstGeom>
            <a:grpFill/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7" name="Rectangle 366"/>
            <p:cNvSpPr>
              <a:spLocks noChangeArrowheads="1"/>
            </p:cNvSpPr>
            <p:nvPr/>
          </p:nvSpPr>
          <p:spPr bwMode="auto">
            <a:xfrm>
              <a:off x="3192" y="2352"/>
              <a:ext cx="128" cy="248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8" name="Line 367"/>
            <p:cNvSpPr>
              <a:spLocks noChangeShapeType="1"/>
            </p:cNvSpPr>
            <p:nvPr/>
          </p:nvSpPr>
          <p:spPr bwMode="auto">
            <a:xfrm flipH="1">
              <a:off x="3120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19" name="Line 368"/>
            <p:cNvSpPr>
              <a:spLocks noChangeShapeType="1"/>
            </p:cNvSpPr>
            <p:nvPr/>
          </p:nvSpPr>
          <p:spPr bwMode="auto">
            <a:xfrm>
              <a:off x="3313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0" name="Line 369"/>
            <p:cNvSpPr>
              <a:spLocks noChangeShapeType="1"/>
            </p:cNvSpPr>
            <p:nvPr/>
          </p:nvSpPr>
          <p:spPr bwMode="auto">
            <a:xfrm flipH="1">
              <a:off x="3166" y="2597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1" name="Line 370"/>
            <p:cNvSpPr>
              <a:spLocks noChangeShapeType="1"/>
            </p:cNvSpPr>
            <p:nvPr/>
          </p:nvSpPr>
          <p:spPr bwMode="auto">
            <a:xfrm>
              <a:off x="3303" y="2595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22" name="Group 364"/>
          <p:cNvGrpSpPr>
            <a:grpSpLocks/>
          </p:cNvGrpSpPr>
          <p:nvPr/>
        </p:nvGrpSpPr>
        <p:grpSpPr bwMode="auto">
          <a:xfrm rot="-5400000">
            <a:off x="2441051" y="3027511"/>
            <a:ext cx="316437" cy="584191"/>
            <a:chOff x="3120" y="2152"/>
            <a:chExt cx="273" cy="668"/>
          </a:xfrm>
          <a:solidFill>
            <a:srgbClr val="FFFFFF"/>
          </a:solidFill>
        </p:grpSpPr>
        <p:sp>
          <p:nvSpPr>
            <p:cNvPr id="123" name="Oval 365"/>
            <p:cNvSpPr>
              <a:spLocks noChangeArrowheads="1"/>
            </p:cNvSpPr>
            <p:nvPr/>
          </p:nvSpPr>
          <p:spPr bwMode="auto">
            <a:xfrm>
              <a:off x="3192" y="2152"/>
              <a:ext cx="128" cy="200"/>
            </a:xfrm>
            <a:prstGeom prst="ellipse">
              <a:avLst/>
            </a:prstGeom>
            <a:grpFill/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4" name="Rectangle 366"/>
            <p:cNvSpPr>
              <a:spLocks noChangeArrowheads="1"/>
            </p:cNvSpPr>
            <p:nvPr/>
          </p:nvSpPr>
          <p:spPr bwMode="auto">
            <a:xfrm>
              <a:off x="3192" y="2352"/>
              <a:ext cx="128" cy="248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5" name="Line 367"/>
            <p:cNvSpPr>
              <a:spLocks noChangeShapeType="1"/>
            </p:cNvSpPr>
            <p:nvPr/>
          </p:nvSpPr>
          <p:spPr bwMode="auto">
            <a:xfrm flipH="1">
              <a:off x="3120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6" name="Line 368"/>
            <p:cNvSpPr>
              <a:spLocks noChangeShapeType="1"/>
            </p:cNvSpPr>
            <p:nvPr/>
          </p:nvSpPr>
          <p:spPr bwMode="auto">
            <a:xfrm>
              <a:off x="3313" y="2354"/>
              <a:ext cx="80" cy="224"/>
            </a:xfrm>
            <a:prstGeom prst="line">
              <a:avLst/>
            </a:prstGeom>
            <a:grp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7" name="Line 369"/>
            <p:cNvSpPr>
              <a:spLocks noChangeShapeType="1"/>
            </p:cNvSpPr>
            <p:nvPr/>
          </p:nvSpPr>
          <p:spPr bwMode="auto">
            <a:xfrm flipH="1">
              <a:off x="3166" y="2597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8" name="Line 370"/>
            <p:cNvSpPr>
              <a:spLocks noChangeShapeType="1"/>
            </p:cNvSpPr>
            <p:nvPr/>
          </p:nvSpPr>
          <p:spPr bwMode="auto">
            <a:xfrm>
              <a:off x="3303" y="2595"/>
              <a:ext cx="42" cy="223"/>
            </a:xfrm>
            <a:prstGeom prst="line">
              <a:avLst/>
            </a:prstGeom>
            <a:grpFill/>
            <a:ln w="571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165" name="TextBox 164"/>
          <p:cNvSpPr txBox="1"/>
          <p:nvPr/>
        </p:nvSpPr>
        <p:spPr>
          <a:xfrm>
            <a:off x="925713" y="1590253"/>
            <a:ext cx="3816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Hades / Sheol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738117" y="3719156"/>
            <a:ext cx="2071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Abraham’s Bosom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6347080" y="3719151"/>
            <a:ext cx="1803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Place of Torment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68" name="Picture 3" descr="C:\Users\Ken\AppData\Local\Microsoft\Windows\Temporary Internet Files\Content.IE5\BNWCV2FO\MPj04000160000[1].jpg"/>
          <p:cNvPicPr>
            <a:picLocks noChangeAspect="1" noChangeArrowheads="1"/>
          </p:cNvPicPr>
          <p:nvPr/>
        </p:nvPicPr>
        <p:blipFill>
          <a:blip r:embed="rId4" cstate="print"/>
          <a:srcRect t="56672"/>
          <a:stretch>
            <a:fillRect/>
          </a:stretch>
        </p:blipFill>
        <p:spPr bwMode="auto">
          <a:xfrm>
            <a:off x="6100660" y="3168244"/>
            <a:ext cx="2057624" cy="635782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169" name="Freeform 168"/>
          <p:cNvSpPr/>
          <p:nvPr/>
        </p:nvSpPr>
        <p:spPr>
          <a:xfrm>
            <a:off x="1212901" y="3502043"/>
            <a:ext cx="4901041" cy="2353235"/>
          </a:xfrm>
          <a:custGeom>
            <a:avLst/>
            <a:gdLst>
              <a:gd name="connsiteX0" fmla="*/ 0 w 5163671"/>
              <a:gd name="connsiteY0" fmla="*/ 202111 h 2555346"/>
              <a:gd name="connsiteX1" fmla="*/ 268941 w 5163671"/>
              <a:gd name="connsiteY1" fmla="*/ 229005 h 2555346"/>
              <a:gd name="connsiteX2" fmla="*/ 389965 w 5163671"/>
              <a:gd name="connsiteY2" fmla="*/ 282793 h 2555346"/>
              <a:gd name="connsiteX3" fmla="*/ 564777 w 5163671"/>
              <a:gd name="connsiteY3" fmla="*/ 296240 h 2555346"/>
              <a:gd name="connsiteX4" fmla="*/ 618565 w 5163671"/>
              <a:gd name="connsiteY4" fmla="*/ 309687 h 2555346"/>
              <a:gd name="connsiteX5" fmla="*/ 1586753 w 5163671"/>
              <a:gd name="connsiteY5" fmla="*/ 901358 h 2555346"/>
              <a:gd name="connsiteX6" fmla="*/ 1613647 w 5163671"/>
              <a:gd name="connsiteY6" fmla="*/ 1008934 h 2555346"/>
              <a:gd name="connsiteX7" fmla="*/ 1640541 w 5163671"/>
              <a:gd name="connsiteY7" fmla="*/ 1224087 h 2555346"/>
              <a:gd name="connsiteX8" fmla="*/ 1667435 w 5163671"/>
              <a:gd name="connsiteY8" fmla="*/ 1345111 h 2555346"/>
              <a:gd name="connsiteX9" fmla="*/ 1721224 w 5163671"/>
              <a:gd name="connsiteY9" fmla="*/ 1452687 h 2555346"/>
              <a:gd name="connsiteX10" fmla="*/ 1748118 w 5163671"/>
              <a:gd name="connsiteY10" fmla="*/ 1560263 h 2555346"/>
              <a:gd name="connsiteX11" fmla="*/ 1775012 w 5163671"/>
              <a:gd name="connsiteY11" fmla="*/ 1788863 h 2555346"/>
              <a:gd name="connsiteX12" fmla="*/ 1788459 w 5163671"/>
              <a:gd name="connsiteY12" fmla="*/ 1829205 h 2555346"/>
              <a:gd name="connsiteX13" fmla="*/ 1801906 w 5163671"/>
              <a:gd name="connsiteY13" fmla="*/ 1923334 h 2555346"/>
              <a:gd name="connsiteX14" fmla="*/ 1815353 w 5163671"/>
              <a:gd name="connsiteY14" fmla="*/ 2151934 h 2555346"/>
              <a:gd name="connsiteX15" fmla="*/ 1828800 w 5163671"/>
              <a:gd name="connsiteY15" fmla="*/ 2192275 h 2555346"/>
              <a:gd name="connsiteX16" fmla="*/ 1882588 w 5163671"/>
              <a:gd name="connsiteY16" fmla="*/ 2232616 h 2555346"/>
              <a:gd name="connsiteX17" fmla="*/ 1963271 w 5163671"/>
              <a:gd name="connsiteY17" fmla="*/ 2286405 h 2555346"/>
              <a:gd name="connsiteX18" fmla="*/ 2003612 w 5163671"/>
              <a:gd name="connsiteY18" fmla="*/ 2313299 h 2555346"/>
              <a:gd name="connsiteX19" fmla="*/ 2057400 w 5163671"/>
              <a:gd name="connsiteY19" fmla="*/ 2326746 h 2555346"/>
              <a:gd name="connsiteX20" fmla="*/ 2245659 w 5163671"/>
              <a:gd name="connsiteY20" fmla="*/ 2367087 h 2555346"/>
              <a:gd name="connsiteX21" fmla="*/ 2326341 w 5163671"/>
              <a:gd name="connsiteY21" fmla="*/ 2393981 h 2555346"/>
              <a:gd name="connsiteX22" fmla="*/ 2407024 w 5163671"/>
              <a:gd name="connsiteY22" fmla="*/ 2434322 h 2555346"/>
              <a:gd name="connsiteX23" fmla="*/ 2460812 w 5163671"/>
              <a:gd name="connsiteY23" fmla="*/ 2461216 h 2555346"/>
              <a:gd name="connsiteX24" fmla="*/ 3254188 w 5163671"/>
              <a:gd name="connsiteY24" fmla="*/ 2501558 h 2555346"/>
              <a:gd name="connsiteX25" fmla="*/ 3523129 w 5163671"/>
              <a:gd name="connsiteY25" fmla="*/ 2528452 h 2555346"/>
              <a:gd name="connsiteX26" fmla="*/ 3576918 w 5163671"/>
              <a:gd name="connsiteY26" fmla="*/ 2541899 h 2555346"/>
              <a:gd name="connsiteX27" fmla="*/ 3644153 w 5163671"/>
              <a:gd name="connsiteY27" fmla="*/ 2555346 h 2555346"/>
              <a:gd name="connsiteX28" fmla="*/ 3818965 w 5163671"/>
              <a:gd name="connsiteY28" fmla="*/ 2528452 h 2555346"/>
              <a:gd name="connsiteX29" fmla="*/ 3859306 w 5163671"/>
              <a:gd name="connsiteY29" fmla="*/ 2461216 h 2555346"/>
              <a:gd name="connsiteX30" fmla="*/ 3980329 w 5163671"/>
              <a:gd name="connsiteY30" fmla="*/ 2340193 h 2555346"/>
              <a:gd name="connsiteX31" fmla="*/ 4182035 w 5163671"/>
              <a:gd name="connsiteY31" fmla="*/ 2219169 h 2555346"/>
              <a:gd name="connsiteX32" fmla="*/ 4289612 w 5163671"/>
              <a:gd name="connsiteY32" fmla="*/ 2111593 h 2555346"/>
              <a:gd name="connsiteX33" fmla="*/ 4410635 w 5163671"/>
              <a:gd name="connsiteY33" fmla="*/ 2017463 h 2555346"/>
              <a:gd name="connsiteX34" fmla="*/ 4504765 w 5163671"/>
              <a:gd name="connsiteY34" fmla="*/ 1869546 h 2555346"/>
              <a:gd name="connsiteX35" fmla="*/ 4572000 w 5163671"/>
              <a:gd name="connsiteY35" fmla="*/ 1788863 h 2555346"/>
              <a:gd name="connsiteX36" fmla="*/ 4639235 w 5163671"/>
              <a:gd name="connsiteY36" fmla="*/ 1640946 h 2555346"/>
              <a:gd name="connsiteX37" fmla="*/ 4733365 w 5163671"/>
              <a:gd name="connsiteY37" fmla="*/ 1506475 h 2555346"/>
              <a:gd name="connsiteX38" fmla="*/ 4854388 w 5163671"/>
              <a:gd name="connsiteY38" fmla="*/ 1291322 h 2555346"/>
              <a:gd name="connsiteX39" fmla="*/ 4881282 w 5163671"/>
              <a:gd name="connsiteY39" fmla="*/ 1197193 h 2555346"/>
              <a:gd name="connsiteX40" fmla="*/ 4961965 w 5163671"/>
              <a:gd name="connsiteY40" fmla="*/ 793781 h 2555346"/>
              <a:gd name="connsiteX41" fmla="*/ 4988859 w 5163671"/>
              <a:gd name="connsiteY41" fmla="*/ 726546 h 2555346"/>
              <a:gd name="connsiteX42" fmla="*/ 5002306 w 5163671"/>
              <a:gd name="connsiteY42" fmla="*/ 269346 h 2555346"/>
              <a:gd name="connsiteX43" fmla="*/ 5042647 w 5163671"/>
              <a:gd name="connsiteY43" fmla="*/ 255899 h 2555346"/>
              <a:gd name="connsiteX44" fmla="*/ 5163671 w 5163671"/>
              <a:gd name="connsiteY44" fmla="*/ 255899 h 2555346"/>
              <a:gd name="connsiteX0" fmla="*/ 0 w 5163671"/>
              <a:gd name="connsiteY0" fmla="*/ 202111 h 2555346"/>
              <a:gd name="connsiteX1" fmla="*/ 389965 w 5163671"/>
              <a:gd name="connsiteY1" fmla="*/ 282793 h 2555346"/>
              <a:gd name="connsiteX2" fmla="*/ 564777 w 5163671"/>
              <a:gd name="connsiteY2" fmla="*/ 296240 h 2555346"/>
              <a:gd name="connsiteX3" fmla="*/ 618565 w 5163671"/>
              <a:gd name="connsiteY3" fmla="*/ 309687 h 2555346"/>
              <a:gd name="connsiteX4" fmla="*/ 1586753 w 5163671"/>
              <a:gd name="connsiteY4" fmla="*/ 901358 h 2555346"/>
              <a:gd name="connsiteX5" fmla="*/ 1613647 w 5163671"/>
              <a:gd name="connsiteY5" fmla="*/ 1008934 h 2555346"/>
              <a:gd name="connsiteX6" fmla="*/ 1640541 w 5163671"/>
              <a:gd name="connsiteY6" fmla="*/ 1224087 h 2555346"/>
              <a:gd name="connsiteX7" fmla="*/ 1667435 w 5163671"/>
              <a:gd name="connsiteY7" fmla="*/ 1345111 h 2555346"/>
              <a:gd name="connsiteX8" fmla="*/ 1721224 w 5163671"/>
              <a:gd name="connsiteY8" fmla="*/ 1452687 h 2555346"/>
              <a:gd name="connsiteX9" fmla="*/ 1748118 w 5163671"/>
              <a:gd name="connsiteY9" fmla="*/ 1560263 h 2555346"/>
              <a:gd name="connsiteX10" fmla="*/ 1775012 w 5163671"/>
              <a:gd name="connsiteY10" fmla="*/ 1788863 h 2555346"/>
              <a:gd name="connsiteX11" fmla="*/ 1788459 w 5163671"/>
              <a:gd name="connsiteY11" fmla="*/ 1829205 h 2555346"/>
              <a:gd name="connsiteX12" fmla="*/ 1801906 w 5163671"/>
              <a:gd name="connsiteY12" fmla="*/ 1923334 h 2555346"/>
              <a:gd name="connsiteX13" fmla="*/ 1815353 w 5163671"/>
              <a:gd name="connsiteY13" fmla="*/ 2151934 h 2555346"/>
              <a:gd name="connsiteX14" fmla="*/ 1828800 w 5163671"/>
              <a:gd name="connsiteY14" fmla="*/ 2192275 h 2555346"/>
              <a:gd name="connsiteX15" fmla="*/ 1882588 w 5163671"/>
              <a:gd name="connsiteY15" fmla="*/ 2232616 h 2555346"/>
              <a:gd name="connsiteX16" fmla="*/ 1963271 w 5163671"/>
              <a:gd name="connsiteY16" fmla="*/ 2286405 h 2555346"/>
              <a:gd name="connsiteX17" fmla="*/ 2003612 w 5163671"/>
              <a:gd name="connsiteY17" fmla="*/ 2313299 h 2555346"/>
              <a:gd name="connsiteX18" fmla="*/ 2057400 w 5163671"/>
              <a:gd name="connsiteY18" fmla="*/ 2326746 h 2555346"/>
              <a:gd name="connsiteX19" fmla="*/ 2245659 w 5163671"/>
              <a:gd name="connsiteY19" fmla="*/ 2367087 h 2555346"/>
              <a:gd name="connsiteX20" fmla="*/ 2326341 w 5163671"/>
              <a:gd name="connsiteY20" fmla="*/ 2393981 h 2555346"/>
              <a:gd name="connsiteX21" fmla="*/ 2407024 w 5163671"/>
              <a:gd name="connsiteY21" fmla="*/ 2434322 h 2555346"/>
              <a:gd name="connsiteX22" fmla="*/ 2460812 w 5163671"/>
              <a:gd name="connsiteY22" fmla="*/ 2461216 h 2555346"/>
              <a:gd name="connsiteX23" fmla="*/ 3254188 w 5163671"/>
              <a:gd name="connsiteY23" fmla="*/ 2501558 h 2555346"/>
              <a:gd name="connsiteX24" fmla="*/ 3523129 w 5163671"/>
              <a:gd name="connsiteY24" fmla="*/ 2528452 h 2555346"/>
              <a:gd name="connsiteX25" fmla="*/ 3576918 w 5163671"/>
              <a:gd name="connsiteY25" fmla="*/ 2541899 h 2555346"/>
              <a:gd name="connsiteX26" fmla="*/ 3644153 w 5163671"/>
              <a:gd name="connsiteY26" fmla="*/ 2555346 h 2555346"/>
              <a:gd name="connsiteX27" fmla="*/ 3818965 w 5163671"/>
              <a:gd name="connsiteY27" fmla="*/ 2528452 h 2555346"/>
              <a:gd name="connsiteX28" fmla="*/ 3859306 w 5163671"/>
              <a:gd name="connsiteY28" fmla="*/ 2461216 h 2555346"/>
              <a:gd name="connsiteX29" fmla="*/ 3980329 w 5163671"/>
              <a:gd name="connsiteY29" fmla="*/ 2340193 h 2555346"/>
              <a:gd name="connsiteX30" fmla="*/ 4182035 w 5163671"/>
              <a:gd name="connsiteY30" fmla="*/ 2219169 h 2555346"/>
              <a:gd name="connsiteX31" fmla="*/ 4289612 w 5163671"/>
              <a:gd name="connsiteY31" fmla="*/ 2111593 h 2555346"/>
              <a:gd name="connsiteX32" fmla="*/ 4410635 w 5163671"/>
              <a:gd name="connsiteY32" fmla="*/ 2017463 h 2555346"/>
              <a:gd name="connsiteX33" fmla="*/ 4504765 w 5163671"/>
              <a:gd name="connsiteY33" fmla="*/ 1869546 h 2555346"/>
              <a:gd name="connsiteX34" fmla="*/ 4572000 w 5163671"/>
              <a:gd name="connsiteY34" fmla="*/ 1788863 h 2555346"/>
              <a:gd name="connsiteX35" fmla="*/ 4639235 w 5163671"/>
              <a:gd name="connsiteY35" fmla="*/ 1640946 h 2555346"/>
              <a:gd name="connsiteX36" fmla="*/ 4733365 w 5163671"/>
              <a:gd name="connsiteY36" fmla="*/ 1506475 h 2555346"/>
              <a:gd name="connsiteX37" fmla="*/ 4854388 w 5163671"/>
              <a:gd name="connsiteY37" fmla="*/ 1291322 h 2555346"/>
              <a:gd name="connsiteX38" fmla="*/ 4881282 w 5163671"/>
              <a:gd name="connsiteY38" fmla="*/ 1197193 h 2555346"/>
              <a:gd name="connsiteX39" fmla="*/ 4961965 w 5163671"/>
              <a:gd name="connsiteY39" fmla="*/ 793781 h 2555346"/>
              <a:gd name="connsiteX40" fmla="*/ 4988859 w 5163671"/>
              <a:gd name="connsiteY40" fmla="*/ 726546 h 2555346"/>
              <a:gd name="connsiteX41" fmla="*/ 5002306 w 5163671"/>
              <a:gd name="connsiteY41" fmla="*/ 269346 h 2555346"/>
              <a:gd name="connsiteX42" fmla="*/ 5042647 w 5163671"/>
              <a:gd name="connsiteY42" fmla="*/ 255899 h 2555346"/>
              <a:gd name="connsiteX43" fmla="*/ 5163671 w 5163671"/>
              <a:gd name="connsiteY43" fmla="*/ 255899 h 2555346"/>
              <a:gd name="connsiteX0" fmla="*/ 0 w 5163671"/>
              <a:gd name="connsiteY0" fmla="*/ 202111 h 2555346"/>
              <a:gd name="connsiteX1" fmla="*/ 564777 w 5163671"/>
              <a:gd name="connsiteY1" fmla="*/ 296240 h 2555346"/>
              <a:gd name="connsiteX2" fmla="*/ 618565 w 5163671"/>
              <a:gd name="connsiteY2" fmla="*/ 309687 h 2555346"/>
              <a:gd name="connsiteX3" fmla="*/ 1586753 w 5163671"/>
              <a:gd name="connsiteY3" fmla="*/ 901358 h 2555346"/>
              <a:gd name="connsiteX4" fmla="*/ 1613647 w 5163671"/>
              <a:gd name="connsiteY4" fmla="*/ 1008934 h 2555346"/>
              <a:gd name="connsiteX5" fmla="*/ 1640541 w 5163671"/>
              <a:gd name="connsiteY5" fmla="*/ 1224087 h 2555346"/>
              <a:gd name="connsiteX6" fmla="*/ 1667435 w 5163671"/>
              <a:gd name="connsiteY6" fmla="*/ 1345111 h 2555346"/>
              <a:gd name="connsiteX7" fmla="*/ 1721224 w 5163671"/>
              <a:gd name="connsiteY7" fmla="*/ 1452687 h 2555346"/>
              <a:gd name="connsiteX8" fmla="*/ 1748118 w 5163671"/>
              <a:gd name="connsiteY8" fmla="*/ 1560263 h 2555346"/>
              <a:gd name="connsiteX9" fmla="*/ 1775012 w 5163671"/>
              <a:gd name="connsiteY9" fmla="*/ 1788863 h 2555346"/>
              <a:gd name="connsiteX10" fmla="*/ 1788459 w 5163671"/>
              <a:gd name="connsiteY10" fmla="*/ 1829205 h 2555346"/>
              <a:gd name="connsiteX11" fmla="*/ 1801906 w 5163671"/>
              <a:gd name="connsiteY11" fmla="*/ 1923334 h 2555346"/>
              <a:gd name="connsiteX12" fmla="*/ 1815353 w 5163671"/>
              <a:gd name="connsiteY12" fmla="*/ 2151934 h 2555346"/>
              <a:gd name="connsiteX13" fmla="*/ 1828800 w 5163671"/>
              <a:gd name="connsiteY13" fmla="*/ 2192275 h 2555346"/>
              <a:gd name="connsiteX14" fmla="*/ 1882588 w 5163671"/>
              <a:gd name="connsiteY14" fmla="*/ 2232616 h 2555346"/>
              <a:gd name="connsiteX15" fmla="*/ 1963271 w 5163671"/>
              <a:gd name="connsiteY15" fmla="*/ 2286405 h 2555346"/>
              <a:gd name="connsiteX16" fmla="*/ 2003612 w 5163671"/>
              <a:gd name="connsiteY16" fmla="*/ 2313299 h 2555346"/>
              <a:gd name="connsiteX17" fmla="*/ 2057400 w 5163671"/>
              <a:gd name="connsiteY17" fmla="*/ 2326746 h 2555346"/>
              <a:gd name="connsiteX18" fmla="*/ 2245659 w 5163671"/>
              <a:gd name="connsiteY18" fmla="*/ 2367087 h 2555346"/>
              <a:gd name="connsiteX19" fmla="*/ 2326341 w 5163671"/>
              <a:gd name="connsiteY19" fmla="*/ 2393981 h 2555346"/>
              <a:gd name="connsiteX20" fmla="*/ 2407024 w 5163671"/>
              <a:gd name="connsiteY20" fmla="*/ 2434322 h 2555346"/>
              <a:gd name="connsiteX21" fmla="*/ 2460812 w 5163671"/>
              <a:gd name="connsiteY21" fmla="*/ 2461216 h 2555346"/>
              <a:gd name="connsiteX22" fmla="*/ 3254188 w 5163671"/>
              <a:gd name="connsiteY22" fmla="*/ 2501558 h 2555346"/>
              <a:gd name="connsiteX23" fmla="*/ 3523129 w 5163671"/>
              <a:gd name="connsiteY23" fmla="*/ 2528452 h 2555346"/>
              <a:gd name="connsiteX24" fmla="*/ 3576918 w 5163671"/>
              <a:gd name="connsiteY24" fmla="*/ 2541899 h 2555346"/>
              <a:gd name="connsiteX25" fmla="*/ 3644153 w 5163671"/>
              <a:gd name="connsiteY25" fmla="*/ 2555346 h 2555346"/>
              <a:gd name="connsiteX26" fmla="*/ 3818965 w 5163671"/>
              <a:gd name="connsiteY26" fmla="*/ 2528452 h 2555346"/>
              <a:gd name="connsiteX27" fmla="*/ 3859306 w 5163671"/>
              <a:gd name="connsiteY27" fmla="*/ 2461216 h 2555346"/>
              <a:gd name="connsiteX28" fmla="*/ 3980329 w 5163671"/>
              <a:gd name="connsiteY28" fmla="*/ 2340193 h 2555346"/>
              <a:gd name="connsiteX29" fmla="*/ 4182035 w 5163671"/>
              <a:gd name="connsiteY29" fmla="*/ 2219169 h 2555346"/>
              <a:gd name="connsiteX30" fmla="*/ 4289612 w 5163671"/>
              <a:gd name="connsiteY30" fmla="*/ 2111593 h 2555346"/>
              <a:gd name="connsiteX31" fmla="*/ 4410635 w 5163671"/>
              <a:gd name="connsiteY31" fmla="*/ 2017463 h 2555346"/>
              <a:gd name="connsiteX32" fmla="*/ 4504765 w 5163671"/>
              <a:gd name="connsiteY32" fmla="*/ 1869546 h 2555346"/>
              <a:gd name="connsiteX33" fmla="*/ 4572000 w 5163671"/>
              <a:gd name="connsiteY33" fmla="*/ 1788863 h 2555346"/>
              <a:gd name="connsiteX34" fmla="*/ 4639235 w 5163671"/>
              <a:gd name="connsiteY34" fmla="*/ 1640946 h 2555346"/>
              <a:gd name="connsiteX35" fmla="*/ 4733365 w 5163671"/>
              <a:gd name="connsiteY35" fmla="*/ 1506475 h 2555346"/>
              <a:gd name="connsiteX36" fmla="*/ 4854388 w 5163671"/>
              <a:gd name="connsiteY36" fmla="*/ 1291322 h 2555346"/>
              <a:gd name="connsiteX37" fmla="*/ 4881282 w 5163671"/>
              <a:gd name="connsiteY37" fmla="*/ 1197193 h 2555346"/>
              <a:gd name="connsiteX38" fmla="*/ 4961965 w 5163671"/>
              <a:gd name="connsiteY38" fmla="*/ 793781 h 2555346"/>
              <a:gd name="connsiteX39" fmla="*/ 4988859 w 5163671"/>
              <a:gd name="connsiteY39" fmla="*/ 726546 h 2555346"/>
              <a:gd name="connsiteX40" fmla="*/ 5002306 w 5163671"/>
              <a:gd name="connsiteY40" fmla="*/ 269346 h 2555346"/>
              <a:gd name="connsiteX41" fmla="*/ 5042647 w 5163671"/>
              <a:gd name="connsiteY41" fmla="*/ 255899 h 2555346"/>
              <a:gd name="connsiteX42" fmla="*/ 5163671 w 5163671"/>
              <a:gd name="connsiteY42" fmla="*/ 255899 h 2555346"/>
              <a:gd name="connsiteX0" fmla="*/ 0 w 5163671"/>
              <a:gd name="connsiteY0" fmla="*/ 202111 h 2555346"/>
              <a:gd name="connsiteX1" fmla="*/ 618565 w 5163671"/>
              <a:gd name="connsiteY1" fmla="*/ 309687 h 2555346"/>
              <a:gd name="connsiteX2" fmla="*/ 1586753 w 5163671"/>
              <a:gd name="connsiteY2" fmla="*/ 901358 h 2555346"/>
              <a:gd name="connsiteX3" fmla="*/ 1613647 w 5163671"/>
              <a:gd name="connsiteY3" fmla="*/ 1008934 h 2555346"/>
              <a:gd name="connsiteX4" fmla="*/ 1640541 w 5163671"/>
              <a:gd name="connsiteY4" fmla="*/ 1224087 h 2555346"/>
              <a:gd name="connsiteX5" fmla="*/ 1667435 w 5163671"/>
              <a:gd name="connsiteY5" fmla="*/ 1345111 h 2555346"/>
              <a:gd name="connsiteX6" fmla="*/ 1721224 w 5163671"/>
              <a:gd name="connsiteY6" fmla="*/ 1452687 h 2555346"/>
              <a:gd name="connsiteX7" fmla="*/ 1748118 w 5163671"/>
              <a:gd name="connsiteY7" fmla="*/ 1560263 h 2555346"/>
              <a:gd name="connsiteX8" fmla="*/ 1775012 w 5163671"/>
              <a:gd name="connsiteY8" fmla="*/ 1788863 h 2555346"/>
              <a:gd name="connsiteX9" fmla="*/ 1788459 w 5163671"/>
              <a:gd name="connsiteY9" fmla="*/ 1829205 h 2555346"/>
              <a:gd name="connsiteX10" fmla="*/ 1801906 w 5163671"/>
              <a:gd name="connsiteY10" fmla="*/ 1923334 h 2555346"/>
              <a:gd name="connsiteX11" fmla="*/ 1815353 w 5163671"/>
              <a:gd name="connsiteY11" fmla="*/ 2151934 h 2555346"/>
              <a:gd name="connsiteX12" fmla="*/ 1828800 w 5163671"/>
              <a:gd name="connsiteY12" fmla="*/ 2192275 h 2555346"/>
              <a:gd name="connsiteX13" fmla="*/ 1882588 w 5163671"/>
              <a:gd name="connsiteY13" fmla="*/ 2232616 h 2555346"/>
              <a:gd name="connsiteX14" fmla="*/ 1963271 w 5163671"/>
              <a:gd name="connsiteY14" fmla="*/ 2286405 h 2555346"/>
              <a:gd name="connsiteX15" fmla="*/ 2003612 w 5163671"/>
              <a:gd name="connsiteY15" fmla="*/ 2313299 h 2555346"/>
              <a:gd name="connsiteX16" fmla="*/ 2057400 w 5163671"/>
              <a:gd name="connsiteY16" fmla="*/ 2326746 h 2555346"/>
              <a:gd name="connsiteX17" fmla="*/ 2245659 w 5163671"/>
              <a:gd name="connsiteY17" fmla="*/ 2367087 h 2555346"/>
              <a:gd name="connsiteX18" fmla="*/ 2326341 w 5163671"/>
              <a:gd name="connsiteY18" fmla="*/ 2393981 h 2555346"/>
              <a:gd name="connsiteX19" fmla="*/ 2407024 w 5163671"/>
              <a:gd name="connsiteY19" fmla="*/ 2434322 h 2555346"/>
              <a:gd name="connsiteX20" fmla="*/ 2460812 w 5163671"/>
              <a:gd name="connsiteY20" fmla="*/ 2461216 h 2555346"/>
              <a:gd name="connsiteX21" fmla="*/ 3254188 w 5163671"/>
              <a:gd name="connsiteY21" fmla="*/ 2501558 h 2555346"/>
              <a:gd name="connsiteX22" fmla="*/ 3523129 w 5163671"/>
              <a:gd name="connsiteY22" fmla="*/ 2528452 h 2555346"/>
              <a:gd name="connsiteX23" fmla="*/ 3576918 w 5163671"/>
              <a:gd name="connsiteY23" fmla="*/ 2541899 h 2555346"/>
              <a:gd name="connsiteX24" fmla="*/ 3644153 w 5163671"/>
              <a:gd name="connsiteY24" fmla="*/ 2555346 h 2555346"/>
              <a:gd name="connsiteX25" fmla="*/ 3818965 w 5163671"/>
              <a:gd name="connsiteY25" fmla="*/ 2528452 h 2555346"/>
              <a:gd name="connsiteX26" fmla="*/ 3859306 w 5163671"/>
              <a:gd name="connsiteY26" fmla="*/ 2461216 h 2555346"/>
              <a:gd name="connsiteX27" fmla="*/ 3980329 w 5163671"/>
              <a:gd name="connsiteY27" fmla="*/ 2340193 h 2555346"/>
              <a:gd name="connsiteX28" fmla="*/ 4182035 w 5163671"/>
              <a:gd name="connsiteY28" fmla="*/ 2219169 h 2555346"/>
              <a:gd name="connsiteX29" fmla="*/ 4289612 w 5163671"/>
              <a:gd name="connsiteY29" fmla="*/ 2111593 h 2555346"/>
              <a:gd name="connsiteX30" fmla="*/ 4410635 w 5163671"/>
              <a:gd name="connsiteY30" fmla="*/ 2017463 h 2555346"/>
              <a:gd name="connsiteX31" fmla="*/ 4504765 w 5163671"/>
              <a:gd name="connsiteY31" fmla="*/ 1869546 h 2555346"/>
              <a:gd name="connsiteX32" fmla="*/ 4572000 w 5163671"/>
              <a:gd name="connsiteY32" fmla="*/ 1788863 h 2555346"/>
              <a:gd name="connsiteX33" fmla="*/ 4639235 w 5163671"/>
              <a:gd name="connsiteY33" fmla="*/ 1640946 h 2555346"/>
              <a:gd name="connsiteX34" fmla="*/ 4733365 w 5163671"/>
              <a:gd name="connsiteY34" fmla="*/ 1506475 h 2555346"/>
              <a:gd name="connsiteX35" fmla="*/ 4854388 w 5163671"/>
              <a:gd name="connsiteY35" fmla="*/ 1291322 h 2555346"/>
              <a:gd name="connsiteX36" fmla="*/ 4881282 w 5163671"/>
              <a:gd name="connsiteY36" fmla="*/ 1197193 h 2555346"/>
              <a:gd name="connsiteX37" fmla="*/ 4961965 w 5163671"/>
              <a:gd name="connsiteY37" fmla="*/ 793781 h 2555346"/>
              <a:gd name="connsiteX38" fmla="*/ 4988859 w 5163671"/>
              <a:gd name="connsiteY38" fmla="*/ 726546 h 2555346"/>
              <a:gd name="connsiteX39" fmla="*/ 5002306 w 5163671"/>
              <a:gd name="connsiteY39" fmla="*/ 269346 h 2555346"/>
              <a:gd name="connsiteX40" fmla="*/ 5042647 w 5163671"/>
              <a:gd name="connsiteY40" fmla="*/ 255899 h 2555346"/>
              <a:gd name="connsiteX41" fmla="*/ 5163671 w 5163671"/>
              <a:gd name="connsiteY41" fmla="*/ 255899 h 2555346"/>
              <a:gd name="connsiteX0" fmla="*/ 0 w 5163671"/>
              <a:gd name="connsiteY0" fmla="*/ 0 h 2353235"/>
              <a:gd name="connsiteX1" fmla="*/ 1586753 w 5163671"/>
              <a:gd name="connsiteY1" fmla="*/ 699247 h 2353235"/>
              <a:gd name="connsiteX2" fmla="*/ 1613647 w 5163671"/>
              <a:gd name="connsiteY2" fmla="*/ 806823 h 2353235"/>
              <a:gd name="connsiteX3" fmla="*/ 1640541 w 5163671"/>
              <a:gd name="connsiteY3" fmla="*/ 1021976 h 2353235"/>
              <a:gd name="connsiteX4" fmla="*/ 1667435 w 5163671"/>
              <a:gd name="connsiteY4" fmla="*/ 1143000 h 2353235"/>
              <a:gd name="connsiteX5" fmla="*/ 1721224 w 5163671"/>
              <a:gd name="connsiteY5" fmla="*/ 1250576 h 2353235"/>
              <a:gd name="connsiteX6" fmla="*/ 1748118 w 5163671"/>
              <a:gd name="connsiteY6" fmla="*/ 1358152 h 2353235"/>
              <a:gd name="connsiteX7" fmla="*/ 1775012 w 5163671"/>
              <a:gd name="connsiteY7" fmla="*/ 1586752 h 2353235"/>
              <a:gd name="connsiteX8" fmla="*/ 1788459 w 5163671"/>
              <a:gd name="connsiteY8" fmla="*/ 1627094 h 2353235"/>
              <a:gd name="connsiteX9" fmla="*/ 1801906 w 5163671"/>
              <a:gd name="connsiteY9" fmla="*/ 1721223 h 2353235"/>
              <a:gd name="connsiteX10" fmla="*/ 1815353 w 5163671"/>
              <a:gd name="connsiteY10" fmla="*/ 1949823 h 2353235"/>
              <a:gd name="connsiteX11" fmla="*/ 1828800 w 5163671"/>
              <a:gd name="connsiteY11" fmla="*/ 1990164 h 2353235"/>
              <a:gd name="connsiteX12" fmla="*/ 1882588 w 5163671"/>
              <a:gd name="connsiteY12" fmla="*/ 2030505 h 2353235"/>
              <a:gd name="connsiteX13" fmla="*/ 1963271 w 5163671"/>
              <a:gd name="connsiteY13" fmla="*/ 2084294 h 2353235"/>
              <a:gd name="connsiteX14" fmla="*/ 2003612 w 5163671"/>
              <a:gd name="connsiteY14" fmla="*/ 2111188 h 2353235"/>
              <a:gd name="connsiteX15" fmla="*/ 2057400 w 5163671"/>
              <a:gd name="connsiteY15" fmla="*/ 2124635 h 2353235"/>
              <a:gd name="connsiteX16" fmla="*/ 2245659 w 5163671"/>
              <a:gd name="connsiteY16" fmla="*/ 2164976 h 2353235"/>
              <a:gd name="connsiteX17" fmla="*/ 2326341 w 5163671"/>
              <a:gd name="connsiteY17" fmla="*/ 2191870 h 2353235"/>
              <a:gd name="connsiteX18" fmla="*/ 2407024 w 5163671"/>
              <a:gd name="connsiteY18" fmla="*/ 2232211 h 2353235"/>
              <a:gd name="connsiteX19" fmla="*/ 2460812 w 5163671"/>
              <a:gd name="connsiteY19" fmla="*/ 2259105 h 2353235"/>
              <a:gd name="connsiteX20" fmla="*/ 3254188 w 5163671"/>
              <a:gd name="connsiteY20" fmla="*/ 2299447 h 2353235"/>
              <a:gd name="connsiteX21" fmla="*/ 3523129 w 5163671"/>
              <a:gd name="connsiteY21" fmla="*/ 2326341 h 2353235"/>
              <a:gd name="connsiteX22" fmla="*/ 3576918 w 5163671"/>
              <a:gd name="connsiteY22" fmla="*/ 2339788 h 2353235"/>
              <a:gd name="connsiteX23" fmla="*/ 3644153 w 5163671"/>
              <a:gd name="connsiteY23" fmla="*/ 2353235 h 2353235"/>
              <a:gd name="connsiteX24" fmla="*/ 3818965 w 5163671"/>
              <a:gd name="connsiteY24" fmla="*/ 2326341 h 2353235"/>
              <a:gd name="connsiteX25" fmla="*/ 3859306 w 5163671"/>
              <a:gd name="connsiteY25" fmla="*/ 2259105 h 2353235"/>
              <a:gd name="connsiteX26" fmla="*/ 3980329 w 5163671"/>
              <a:gd name="connsiteY26" fmla="*/ 2138082 h 2353235"/>
              <a:gd name="connsiteX27" fmla="*/ 4182035 w 5163671"/>
              <a:gd name="connsiteY27" fmla="*/ 2017058 h 2353235"/>
              <a:gd name="connsiteX28" fmla="*/ 4289612 w 5163671"/>
              <a:gd name="connsiteY28" fmla="*/ 1909482 h 2353235"/>
              <a:gd name="connsiteX29" fmla="*/ 4410635 w 5163671"/>
              <a:gd name="connsiteY29" fmla="*/ 1815352 h 2353235"/>
              <a:gd name="connsiteX30" fmla="*/ 4504765 w 5163671"/>
              <a:gd name="connsiteY30" fmla="*/ 1667435 h 2353235"/>
              <a:gd name="connsiteX31" fmla="*/ 4572000 w 5163671"/>
              <a:gd name="connsiteY31" fmla="*/ 1586752 h 2353235"/>
              <a:gd name="connsiteX32" fmla="*/ 4639235 w 5163671"/>
              <a:gd name="connsiteY32" fmla="*/ 1438835 h 2353235"/>
              <a:gd name="connsiteX33" fmla="*/ 4733365 w 5163671"/>
              <a:gd name="connsiteY33" fmla="*/ 1304364 h 2353235"/>
              <a:gd name="connsiteX34" fmla="*/ 4854388 w 5163671"/>
              <a:gd name="connsiteY34" fmla="*/ 1089211 h 2353235"/>
              <a:gd name="connsiteX35" fmla="*/ 4881282 w 5163671"/>
              <a:gd name="connsiteY35" fmla="*/ 995082 h 2353235"/>
              <a:gd name="connsiteX36" fmla="*/ 4961965 w 5163671"/>
              <a:gd name="connsiteY36" fmla="*/ 591670 h 2353235"/>
              <a:gd name="connsiteX37" fmla="*/ 4988859 w 5163671"/>
              <a:gd name="connsiteY37" fmla="*/ 524435 h 2353235"/>
              <a:gd name="connsiteX38" fmla="*/ 5002306 w 5163671"/>
              <a:gd name="connsiteY38" fmla="*/ 67235 h 2353235"/>
              <a:gd name="connsiteX39" fmla="*/ 5042647 w 5163671"/>
              <a:gd name="connsiteY39" fmla="*/ 53788 h 2353235"/>
              <a:gd name="connsiteX40" fmla="*/ 5163671 w 5163671"/>
              <a:gd name="connsiteY40" fmla="*/ 53788 h 2353235"/>
              <a:gd name="connsiteX0" fmla="*/ 0 w 5163671"/>
              <a:gd name="connsiteY0" fmla="*/ 0 h 2353235"/>
              <a:gd name="connsiteX1" fmla="*/ 1586753 w 5163671"/>
              <a:gd name="connsiteY1" fmla="*/ 89647 h 2353235"/>
              <a:gd name="connsiteX2" fmla="*/ 1613647 w 5163671"/>
              <a:gd name="connsiteY2" fmla="*/ 806823 h 2353235"/>
              <a:gd name="connsiteX3" fmla="*/ 1640541 w 5163671"/>
              <a:gd name="connsiteY3" fmla="*/ 1021976 h 2353235"/>
              <a:gd name="connsiteX4" fmla="*/ 1667435 w 5163671"/>
              <a:gd name="connsiteY4" fmla="*/ 1143000 h 2353235"/>
              <a:gd name="connsiteX5" fmla="*/ 1721224 w 5163671"/>
              <a:gd name="connsiteY5" fmla="*/ 1250576 h 2353235"/>
              <a:gd name="connsiteX6" fmla="*/ 1748118 w 5163671"/>
              <a:gd name="connsiteY6" fmla="*/ 1358152 h 2353235"/>
              <a:gd name="connsiteX7" fmla="*/ 1775012 w 5163671"/>
              <a:gd name="connsiteY7" fmla="*/ 1586752 h 2353235"/>
              <a:gd name="connsiteX8" fmla="*/ 1788459 w 5163671"/>
              <a:gd name="connsiteY8" fmla="*/ 1627094 h 2353235"/>
              <a:gd name="connsiteX9" fmla="*/ 1801906 w 5163671"/>
              <a:gd name="connsiteY9" fmla="*/ 1721223 h 2353235"/>
              <a:gd name="connsiteX10" fmla="*/ 1815353 w 5163671"/>
              <a:gd name="connsiteY10" fmla="*/ 1949823 h 2353235"/>
              <a:gd name="connsiteX11" fmla="*/ 1828800 w 5163671"/>
              <a:gd name="connsiteY11" fmla="*/ 1990164 h 2353235"/>
              <a:gd name="connsiteX12" fmla="*/ 1882588 w 5163671"/>
              <a:gd name="connsiteY12" fmla="*/ 2030505 h 2353235"/>
              <a:gd name="connsiteX13" fmla="*/ 1963271 w 5163671"/>
              <a:gd name="connsiteY13" fmla="*/ 2084294 h 2353235"/>
              <a:gd name="connsiteX14" fmla="*/ 2003612 w 5163671"/>
              <a:gd name="connsiteY14" fmla="*/ 2111188 h 2353235"/>
              <a:gd name="connsiteX15" fmla="*/ 2057400 w 5163671"/>
              <a:gd name="connsiteY15" fmla="*/ 2124635 h 2353235"/>
              <a:gd name="connsiteX16" fmla="*/ 2245659 w 5163671"/>
              <a:gd name="connsiteY16" fmla="*/ 2164976 h 2353235"/>
              <a:gd name="connsiteX17" fmla="*/ 2326341 w 5163671"/>
              <a:gd name="connsiteY17" fmla="*/ 2191870 h 2353235"/>
              <a:gd name="connsiteX18" fmla="*/ 2407024 w 5163671"/>
              <a:gd name="connsiteY18" fmla="*/ 2232211 h 2353235"/>
              <a:gd name="connsiteX19" fmla="*/ 2460812 w 5163671"/>
              <a:gd name="connsiteY19" fmla="*/ 2259105 h 2353235"/>
              <a:gd name="connsiteX20" fmla="*/ 3254188 w 5163671"/>
              <a:gd name="connsiteY20" fmla="*/ 2299447 h 2353235"/>
              <a:gd name="connsiteX21" fmla="*/ 3523129 w 5163671"/>
              <a:gd name="connsiteY21" fmla="*/ 2326341 h 2353235"/>
              <a:gd name="connsiteX22" fmla="*/ 3576918 w 5163671"/>
              <a:gd name="connsiteY22" fmla="*/ 2339788 h 2353235"/>
              <a:gd name="connsiteX23" fmla="*/ 3644153 w 5163671"/>
              <a:gd name="connsiteY23" fmla="*/ 2353235 h 2353235"/>
              <a:gd name="connsiteX24" fmla="*/ 3818965 w 5163671"/>
              <a:gd name="connsiteY24" fmla="*/ 2326341 h 2353235"/>
              <a:gd name="connsiteX25" fmla="*/ 3859306 w 5163671"/>
              <a:gd name="connsiteY25" fmla="*/ 2259105 h 2353235"/>
              <a:gd name="connsiteX26" fmla="*/ 3980329 w 5163671"/>
              <a:gd name="connsiteY26" fmla="*/ 2138082 h 2353235"/>
              <a:gd name="connsiteX27" fmla="*/ 4182035 w 5163671"/>
              <a:gd name="connsiteY27" fmla="*/ 2017058 h 2353235"/>
              <a:gd name="connsiteX28" fmla="*/ 4289612 w 5163671"/>
              <a:gd name="connsiteY28" fmla="*/ 1909482 h 2353235"/>
              <a:gd name="connsiteX29" fmla="*/ 4410635 w 5163671"/>
              <a:gd name="connsiteY29" fmla="*/ 1815352 h 2353235"/>
              <a:gd name="connsiteX30" fmla="*/ 4504765 w 5163671"/>
              <a:gd name="connsiteY30" fmla="*/ 1667435 h 2353235"/>
              <a:gd name="connsiteX31" fmla="*/ 4572000 w 5163671"/>
              <a:gd name="connsiteY31" fmla="*/ 1586752 h 2353235"/>
              <a:gd name="connsiteX32" fmla="*/ 4639235 w 5163671"/>
              <a:gd name="connsiteY32" fmla="*/ 1438835 h 2353235"/>
              <a:gd name="connsiteX33" fmla="*/ 4733365 w 5163671"/>
              <a:gd name="connsiteY33" fmla="*/ 1304364 h 2353235"/>
              <a:gd name="connsiteX34" fmla="*/ 4854388 w 5163671"/>
              <a:gd name="connsiteY34" fmla="*/ 1089211 h 2353235"/>
              <a:gd name="connsiteX35" fmla="*/ 4881282 w 5163671"/>
              <a:gd name="connsiteY35" fmla="*/ 995082 h 2353235"/>
              <a:gd name="connsiteX36" fmla="*/ 4961965 w 5163671"/>
              <a:gd name="connsiteY36" fmla="*/ 591670 h 2353235"/>
              <a:gd name="connsiteX37" fmla="*/ 4988859 w 5163671"/>
              <a:gd name="connsiteY37" fmla="*/ 524435 h 2353235"/>
              <a:gd name="connsiteX38" fmla="*/ 5002306 w 5163671"/>
              <a:gd name="connsiteY38" fmla="*/ 67235 h 2353235"/>
              <a:gd name="connsiteX39" fmla="*/ 5042647 w 5163671"/>
              <a:gd name="connsiteY39" fmla="*/ 53788 h 2353235"/>
              <a:gd name="connsiteX40" fmla="*/ 5163671 w 5163671"/>
              <a:gd name="connsiteY40" fmla="*/ 53788 h 2353235"/>
              <a:gd name="connsiteX0" fmla="*/ 0 w 5163671"/>
              <a:gd name="connsiteY0" fmla="*/ 0 h 2353235"/>
              <a:gd name="connsiteX1" fmla="*/ 1586753 w 5163671"/>
              <a:gd name="connsiteY1" fmla="*/ 89647 h 2353235"/>
              <a:gd name="connsiteX2" fmla="*/ 1613647 w 5163671"/>
              <a:gd name="connsiteY2" fmla="*/ 806823 h 2353235"/>
              <a:gd name="connsiteX3" fmla="*/ 1640541 w 5163671"/>
              <a:gd name="connsiteY3" fmla="*/ 1021976 h 2353235"/>
              <a:gd name="connsiteX4" fmla="*/ 1667435 w 5163671"/>
              <a:gd name="connsiteY4" fmla="*/ 1143000 h 2353235"/>
              <a:gd name="connsiteX5" fmla="*/ 1721224 w 5163671"/>
              <a:gd name="connsiteY5" fmla="*/ 1250576 h 2353235"/>
              <a:gd name="connsiteX6" fmla="*/ 1748118 w 5163671"/>
              <a:gd name="connsiteY6" fmla="*/ 1358152 h 2353235"/>
              <a:gd name="connsiteX7" fmla="*/ 1775012 w 5163671"/>
              <a:gd name="connsiteY7" fmla="*/ 1586752 h 2353235"/>
              <a:gd name="connsiteX8" fmla="*/ 1788459 w 5163671"/>
              <a:gd name="connsiteY8" fmla="*/ 1627094 h 2353235"/>
              <a:gd name="connsiteX9" fmla="*/ 1801906 w 5163671"/>
              <a:gd name="connsiteY9" fmla="*/ 1721223 h 2353235"/>
              <a:gd name="connsiteX10" fmla="*/ 1815353 w 5163671"/>
              <a:gd name="connsiteY10" fmla="*/ 1949823 h 2353235"/>
              <a:gd name="connsiteX11" fmla="*/ 1828800 w 5163671"/>
              <a:gd name="connsiteY11" fmla="*/ 1990164 h 2353235"/>
              <a:gd name="connsiteX12" fmla="*/ 1882588 w 5163671"/>
              <a:gd name="connsiteY12" fmla="*/ 2030505 h 2353235"/>
              <a:gd name="connsiteX13" fmla="*/ 1963271 w 5163671"/>
              <a:gd name="connsiteY13" fmla="*/ 2084294 h 2353235"/>
              <a:gd name="connsiteX14" fmla="*/ 2003612 w 5163671"/>
              <a:gd name="connsiteY14" fmla="*/ 2111188 h 2353235"/>
              <a:gd name="connsiteX15" fmla="*/ 2057400 w 5163671"/>
              <a:gd name="connsiteY15" fmla="*/ 2124635 h 2353235"/>
              <a:gd name="connsiteX16" fmla="*/ 2245659 w 5163671"/>
              <a:gd name="connsiteY16" fmla="*/ 2164976 h 2353235"/>
              <a:gd name="connsiteX17" fmla="*/ 2326341 w 5163671"/>
              <a:gd name="connsiteY17" fmla="*/ 2191870 h 2353235"/>
              <a:gd name="connsiteX18" fmla="*/ 2407024 w 5163671"/>
              <a:gd name="connsiteY18" fmla="*/ 2232211 h 2353235"/>
              <a:gd name="connsiteX19" fmla="*/ 2460812 w 5163671"/>
              <a:gd name="connsiteY19" fmla="*/ 2259105 h 2353235"/>
              <a:gd name="connsiteX20" fmla="*/ 3254188 w 5163671"/>
              <a:gd name="connsiteY20" fmla="*/ 2299447 h 2353235"/>
              <a:gd name="connsiteX21" fmla="*/ 3523129 w 5163671"/>
              <a:gd name="connsiteY21" fmla="*/ 2326341 h 2353235"/>
              <a:gd name="connsiteX22" fmla="*/ 3576918 w 5163671"/>
              <a:gd name="connsiteY22" fmla="*/ 2339788 h 2353235"/>
              <a:gd name="connsiteX23" fmla="*/ 3644153 w 5163671"/>
              <a:gd name="connsiteY23" fmla="*/ 2353235 h 2353235"/>
              <a:gd name="connsiteX24" fmla="*/ 3818965 w 5163671"/>
              <a:gd name="connsiteY24" fmla="*/ 2326341 h 2353235"/>
              <a:gd name="connsiteX25" fmla="*/ 3859306 w 5163671"/>
              <a:gd name="connsiteY25" fmla="*/ 2259105 h 2353235"/>
              <a:gd name="connsiteX26" fmla="*/ 3980329 w 5163671"/>
              <a:gd name="connsiteY26" fmla="*/ 2138082 h 2353235"/>
              <a:gd name="connsiteX27" fmla="*/ 4182035 w 5163671"/>
              <a:gd name="connsiteY27" fmla="*/ 2017058 h 2353235"/>
              <a:gd name="connsiteX28" fmla="*/ 4289612 w 5163671"/>
              <a:gd name="connsiteY28" fmla="*/ 1909482 h 2353235"/>
              <a:gd name="connsiteX29" fmla="*/ 4410635 w 5163671"/>
              <a:gd name="connsiteY29" fmla="*/ 1815352 h 2353235"/>
              <a:gd name="connsiteX30" fmla="*/ 4504765 w 5163671"/>
              <a:gd name="connsiteY30" fmla="*/ 1667435 h 2353235"/>
              <a:gd name="connsiteX31" fmla="*/ 4572000 w 5163671"/>
              <a:gd name="connsiteY31" fmla="*/ 1586752 h 2353235"/>
              <a:gd name="connsiteX32" fmla="*/ 4639235 w 5163671"/>
              <a:gd name="connsiteY32" fmla="*/ 1438835 h 2353235"/>
              <a:gd name="connsiteX33" fmla="*/ 4733365 w 5163671"/>
              <a:gd name="connsiteY33" fmla="*/ 1304364 h 2353235"/>
              <a:gd name="connsiteX34" fmla="*/ 4854388 w 5163671"/>
              <a:gd name="connsiteY34" fmla="*/ 1089211 h 2353235"/>
              <a:gd name="connsiteX35" fmla="*/ 4881282 w 5163671"/>
              <a:gd name="connsiteY35" fmla="*/ 995082 h 2353235"/>
              <a:gd name="connsiteX36" fmla="*/ 4961965 w 5163671"/>
              <a:gd name="connsiteY36" fmla="*/ 591670 h 2353235"/>
              <a:gd name="connsiteX37" fmla="*/ 4988859 w 5163671"/>
              <a:gd name="connsiteY37" fmla="*/ 524435 h 2353235"/>
              <a:gd name="connsiteX38" fmla="*/ 5002306 w 5163671"/>
              <a:gd name="connsiteY38" fmla="*/ 67235 h 2353235"/>
              <a:gd name="connsiteX39" fmla="*/ 5042647 w 5163671"/>
              <a:gd name="connsiteY39" fmla="*/ 53788 h 2353235"/>
              <a:gd name="connsiteX40" fmla="*/ 5163671 w 5163671"/>
              <a:gd name="connsiteY40" fmla="*/ 53788 h 2353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163671" h="2353235">
                <a:moveTo>
                  <a:pt x="0" y="0"/>
                </a:moveTo>
                <a:lnTo>
                  <a:pt x="1586753" y="89647"/>
                </a:lnTo>
                <a:cubicBezTo>
                  <a:pt x="1589643" y="126496"/>
                  <a:pt x="1604682" y="770964"/>
                  <a:pt x="1613647" y="806823"/>
                </a:cubicBezTo>
                <a:cubicBezTo>
                  <a:pt x="1619425" y="858829"/>
                  <a:pt x="1630075" y="966157"/>
                  <a:pt x="1640541" y="1021976"/>
                </a:cubicBezTo>
                <a:cubicBezTo>
                  <a:pt x="1648157" y="1062594"/>
                  <a:pt x="1653681" y="1104031"/>
                  <a:pt x="1667435" y="1143000"/>
                </a:cubicBezTo>
                <a:cubicBezTo>
                  <a:pt x="1680778" y="1180806"/>
                  <a:pt x="1708546" y="1212542"/>
                  <a:pt x="1721224" y="1250576"/>
                </a:cubicBezTo>
                <a:cubicBezTo>
                  <a:pt x="1741899" y="1312600"/>
                  <a:pt x="1731891" y="1277018"/>
                  <a:pt x="1748118" y="1358152"/>
                </a:cubicBezTo>
                <a:cubicBezTo>
                  <a:pt x="1754988" y="1433724"/>
                  <a:pt x="1758407" y="1512029"/>
                  <a:pt x="1775012" y="1586752"/>
                </a:cubicBezTo>
                <a:cubicBezTo>
                  <a:pt x="1778087" y="1600589"/>
                  <a:pt x="1783977" y="1613647"/>
                  <a:pt x="1788459" y="1627094"/>
                </a:cubicBezTo>
                <a:cubicBezTo>
                  <a:pt x="1792941" y="1658470"/>
                  <a:pt x="1799274" y="1689638"/>
                  <a:pt x="1801906" y="1721223"/>
                </a:cubicBezTo>
                <a:cubicBezTo>
                  <a:pt x="1808245" y="1797291"/>
                  <a:pt x="1807758" y="1873870"/>
                  <a:pt x="1815353" y="1949823"/>
                </a:cubicBezTo>
                <a:cubicBezTo>
                  <a:pt x="1816763" y="1963927"/>
                  <a:pt x="1819726" y="1979275"/>
                  <a:pt x="1828800" y="1990164"/>
                </a:cubicBezTo>
                <a:cubicBezTo>
                  <a:pt x="1843148" y="2007381"/>
                  <a:pt x="1865371" y="2016157"/>
                  <a:pt x="1882588" y="2030505"/>
                </a:cubicBezTo>
                <a:cubicBezTo>
                  <a:pt x="1961026" y="2095871"/>
                  <a:pt x="1839055" y="2013314"/>
                  <a:pt x="1963271" y="2084294"/>
                </a:cubicBezTo>
                <a:cubicBezTo>
                  <a:pt x="1977303" y="2092312"/>
                  <a:pt x="1988757" y="2104822"/>
                  <a:pt x="2003612" y="2111188"/>
                </a:cubicBezTo>
                <a:cubicBezTo>
                  <a:pt x="2020599" y="2118468"/>
                  <a:pt x="2039570" y="2119772"/>
                  <a:pt x="2057400" y="2124635"/>
                </a:cubicBezTo>
                <a:cubicBezTo>
                  <a:pt x="2194465" y="2162016"/>
                  <a:pt x="2107122" y="2145185"/>
                  <a:pt x="2245659" y="2164976"/>
                </a:cubicBezTo>
                <a:cubicBezTo>
                  <a:pt x="2272553" y="2173941"/>
                  <a:pt x="2302753" y="2176145"/>
                  <a:pt x="2326341" y="2191870"/>
                </a:cubicBezTo>
                <a:cubicBezTo>
                  <a:pt x="2403867" y="2243554"/>
                  <a:pt x="2329080" y="2198807"/>
                  <a:pt x="2407024" y="2232211"/>
                </a:cubicBezTo>
                <a:cubicBezTo>
                  <a:pt x="2425449" y="2240107"/>
                  <a:pt x="2440871" y="2257060"/>
                  <a:pt x="2460812" y="2259105"/>
                </a:cubicBezTo>
                <a:cubicBezTo>
                  <a:pt x="2607753" y="2274176"/>
                  <a:pt x="3069911" y="2291769"/>
                  <a:pt x="3254188" y="2299447"/>
                </a:cubicBezTo>
                <a:cubicBezTo>
                  <a:pt x="3418525" y="2332314"/>
                  <a:pt x="3207150" y="2293080"/>
                  <a:pt x="3523129" y="2326341"/>
                </a:cubicBezTo>
                <a:cubicBezTo>
                  <a:pt x="3541509" y="2328276"/>
                  <a:pt x="3558877" y="2335779"/>
                  <a:pt x="3576918" y="2339788"/>
                </a:cubicBezTo>
                <a:cubicBezTo>
                  <a:pt x="3599229" y="2344746"/>
                  <a:pt x="3621741" y="2348753"/>
                  <a:pt x="3644153" y="2353235"/>
                </a:cubicBezTo>
                <a:cubicBezTo>
                  <a:pt x="3702424" y="2344270"/>
                  <a:pt x="3764952" y="2349972"/>
                  <a:pt x="3818965" y="2326341"/>
                </a:cubicBezTo>
                <a:cubicBezTo>
                  <a:pt x="3842910" y="2315865"/>
                  <a:pt x="3842297" y="2278949"/>
                  <a:pt x="3859306" y="2259105"/>
                </a:cubicBezTo>
                <a:cubicBezTo>
                  <a:pt x="3896434" y="2215789"/>
                  <a:pt x="3931408" y="2167434"/>
                  <a:pt x="3980329" y="2138082"/>
                </a:cubicBezTo>
                <a:cubicBezTo>
                  <a:pt x="4047564" y="2097741"/>
                  <a:pt x="4118980" y="2063664"/>
                  <a:pt x="4182035" y="2017058"/>
                </a:cubicBezTo>
                <a:cubicBezTo>
                  <a:pt x="4222816" y="1986915"/>
                  <a:pt x="4247417" y="1937612"/>
                  <a:pt x="4289612" y="1909482"/>
                </a:cubicBezTo>
                <a:cubicBezTo>
                  <a:pt x="4350319" y="1869011"/>
                  <a:pt x="4368501" y="1864508"/>
                  <a:pt x="4410635" y="1815352"/>
                </a:cubicBezTo>
                <a:cubicBezTo>
                  <a:pt x="4479730" y="1734741"/>
                  <a:pt x="4428457" y="1777658"/>
                  <a:pt x="4504765" y="1667435"/>
                </a:cubicBezTo>
                <a:cubicBezTo>
                  <a:pt x="4524692" y="1638651"/>
                  <a:pt x="4554250" y="1616927"/>
                  <a:pt x="4572000" y="1586752"/>
                </a:cubicBezTo>
                <a:cubicBezTo>
                  <a:pt x="4599460" y="1540069"/>
                  <a:pt x="4613894" y="1486701"/>
                  <a:pt x="4639235" y="1438835"/>
                </a:cubicBezTo>
                <a:cubicBezTo>
                  <a:pt x="4676156" y="1369095"/>
                  <a:pt x="4693945" y="1363493"/>
                  <a:pt x="4733365" y="1304364"/>
                </a:cubicBezTo>
                <a:cubicBezTo>
                  <a:pt x="4765067" y="1256811"/>
                  <a:pt x="4841848" y="1114290"/>
                  <a:pt x="4854388" y="1089211"/>
                </a:cubicBezTo>
                <a:cubicBezTo>
                  <a:pt x="4862795" y="1072398"/>
                  <a:pt x="4878589" y="1009085"/>
                  <a:pt x="4881282" y="995082"/>
                </a:cubicBezTo>
                <a:cubicBezTo>
                  <a:pt x="4897571" y="910380"/>
                  <a:pt x="4927030" y="705209"/>
                  <a:pt x="4961965" y="591670"/>
                </a:cubicBezTo>
                <a:cubicBezTo>
                  <a:pt x="4969064" y="568599"/>
                  <a:pt x="4979894" y="546847"/>
                  <a:pt x="4988859" y="524435"/>
                </a:cubicBezTo>
                <a:cubicBezTo>
                  <a:pt x="4993341" y="372035"/>
                  <a:pt x="4984994" y="218715"/>
                  <a:pt x="5002306" y="67235"/>
                </a:cubicBezTo>
                <a:cubicBezTo>
                  <a:pt x="5003915" y="53152"/>
                  <a:pt x="5028522" y="54965"/>
                  <a:pt x="5042647" y="53788"/>
                </a:cubicBezTo>
                <a:cubicBezTo>
                  <a:pt x="5082849" y="50438"/>
                  <a:pt x="5123330" y="53788"/>
                  <a:pt x="5163671" y="53788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TextBox 169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1. Under the Abrahamic Covenant (Luke 16.19-31)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32380" y="3812743"/>
            <a:ext cx="29517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reeceBlack" panose="020B0600000000000000" pitchFamily="34" charset="0"/>
              </a:rPr>
              <a:t>Eph. 4.8-10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grpSp>
        <p:nvGrpSpPr>
          <p:cNvPr id="129" name="Group 7"/>
          <p:cNvGrpSpPr>
            <a:grpSpLocks noChangeAspect="1"/>
          </p:cNvGrpSpPr>
          <p:nvPr/>
        </p:nvGrpSpPr>
        <p:grpSpPr bwMode="auto">
          <a:xfrm>
            <a:off x="6183749" y="1026476"/>
            <a:ext cx="733065" cy="1300452"/>
            <a:chOff x="1710" y="799"/>
            <a:chExt cx="646" cy="1146"/>
          </a:xfrm>
        </p:grpSpPr>
        <p:sp>
          <p:nvSpPr>
            <p:cNvPr id="130" name="AutoShape 6"/>
            <p:cNvSpPr>
              <a:spLocks noChangeAspect="1" noChangeArrowheads="1" noTextEdit="1"/>
            </p:cNvSpPr>
            <p:nvPr/>
          </p:nvSpPr>
          <p:spPr bwMode="auto">
            <a:xfrm>
              <a:off x="1710" y="799"/>
              <a:ext cx="646" cy="1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1" name="Freeform 8"/>
            <p:cNvSpPr>
              <a:spLocks/>
            </p:cNvSpPr>
            <p:nvPr/>
          </p:nvSpPr>
          <p:spPr bwMode="auto">
            <a:xfrm>
              <a:off x="1898" y="1801"/>
              <a:ext cx="355" cy="137"/>
            </a:xfrm>
            <a:custGeom>
              <a:avLst/>
              <a:gdLst/>
              <a:ahLst/>
              <a:cxnLst>
                <a:cxn ang="0">
                  <a:pos x="44" y="70"/>
                </a:cxn>
                <a:cxn ang="0">
                  <a:pos x="35" y="82"/>
                </a:cxn>
                <a:cxn ang="0">
                  <a:pos x="21" y="98"/>
                </a:cxn>
                <a:cxn ang="0">
                  <a:pos x="7" y="115"/>
                </a:cxn>
                <a:cxn ang="0">
                  <a:pos x="0" y="129"/>
                </a:cxn>
                <a:cxn ang="0">
                  <a:pos x="8" y="143"/>
                </a:cxn>
                <a:cxn ang="0">
                  <a:pos x="28" y="156"/>
                </a:cxn>
                <a:cxn ang="0">
                  <a:pos x="51" y="164"/>
                </a:cxn>
                <a:cxn ang="0">
                  <a:pos x="74" y="162"/>
                </a:cxn>
                <a:cxn ang="0">
                  <a:pos x="113" y="151"/>
                </a:cxn>
                <a:cxn ang="0">
                  <a:pos x="157" y="135"/>
                </a:cxn>
                <a:cxn ang="0">
                  <a:pos x="193" y="121"/>
                </a:cxn>
                <a:cxn ang="0">
                  <a:pos x="212" y="115"/>
                </a:cxn>
                <a:cxn ang="0">
                  <a:pos x="231" y="107"/>
                </a:cxn>
                <a:cxn ang="0">
                  <a:pos x="249" y="101"/>
                </a:cxn>
                <a:cxn ang="0">
                  <a:pos x="269" y="101"/>
                </a:cxn>
                <a:cxn ang="0">
                  <a:pos x="291" y="113"/>
                </a:cxn>
                <a:cxn ang="0">
                  <a:pos x="320" y="131"/>
                </a:cxn>
                <a:cxn ang="0">
                  <a:pos x="348" y="152"/>
                </a:cxn>
                <a:cxn ang="0">
                  <a:pos x="372" y="168"/>
                </a:cxn>
                <a:cxn ang="0">
                  <a:pos x="384" y="180"/>
                </a:cxn>
                <a:cxn ang="0">
                  <a:pos x="400" y="197"/>
                </a:cxn>
                <a:cxn ang="0">
                  <a:pos x="423" y="218"/>
                </a:cxn>
                <a:cxn ang="0">
                  <a:pos x="451" y="234"/>
                </a:cxn>
                <a:cxn ang="0">
                  <a:pos x="485" y="244"/>
                </a:cxn>
                <a:cxn ang="0">
                  <a:pos x="527" y="258"/>
                </a:cxn>
                <a:cxn ang="0">
                  <a:pos x="571" y="270"/>
                </a:cxn>
                <a:cxn ang="0">
                  <a:pos x="602" y="272"/>
                </a:cxn>
                <a:cxn ang="0">
                  <a:pos x="611" y="250"/>
                </a:cxn>
                <a:cxn ang="0">
                  <a:pos x="606" y="212"/>
                </a:cxn>
                <a:cxn ang="0">
                  <a:pos x="624" y="182"/>
                </a:cxn>
                <a:cxn ang="0">
                  <a:pos x="654" y="166"/>
                </a:cxn>
                <a:cxn ang="0">
                  <a:pos x="685" y="156"/>
                </a:cxn>
                <a:cxn ang="0">
                  <a:pos x="707" y="150"/>
                </a:cxn>
                <a:cxn ang="0">
                  <a:pos x="711" y="147"/>
                </a:cxn>
                <a:cxn ang="0">
                  <a:pos x="707" y="136"/>
                </a:cxn>
                <a:cxn ang="0">
                  <a:pos x="693" y="118"/>
                </a:cxn>
                <a:cxn ang="0">
                  <a:pos x="658" y="96"/>
                </a:cxn>
                <a:cxn ang="0">
                  <a:pos x="600" y="77"/>
                </a:cxn>
                <a:cxn ang="0">
                  <a:pos x="551" y="68"/>
                </a:cxn>
                <a:cxn ang="0">
                  <a:pos x="515" y="65"/>
                </a:cxn>
                <a:cxn ang="0">
                  <a:pos x="487" y="62"/>
                </a:cxn>
                <a:cxn ang="0">
                  <a:pos x="463" y="53"/>
                </a:cxn>
                <a:cxn ang="0">
                  <a:pos x="419" y="37"/>
                </a:cxn>
                <a:cxn ang="0">
                  <a:pos x="366" y="18"/>
                </a:cxn>
                <a:cxn ang="0">
                  <a:pos x="318" y="4"/>
                </a:cxn>
                <a:cxn ang="0">
                  <a:pos x="292" y="0"/>
                </a:cxn>
                <a:cxn ang="0">
                  <a:pos x="264" y="2"/>
                </a:cxn>
                <a:cxn ang="0">
                  <a:pos x="227" y="9"/>
                </a:cxn>
                <a:cxn ang="0">
                  <a:pos x="185" y="17"/>
                </a:cxn>
                <a:cxn ang="0">
                  <a:pos x="141" y="29"/>
                </a:cxn>
                <a:cxn ang="0">
                  <a:pos x="102" y="40"/>
                </a:cxn>
                <a:cxn ang="0">
                  <a:pos x="69" y="53"/>
                </a:cxn>
                <a:cxn ang="0">
                  <a:pos x="50" y="63"/>
                </a:cxn>
              </a:cxnLst>
              <a:rect l="0" t="0" r="r" b="b"/>
              <a:pathLst>
                <a:path w="711" h="273">
                  <a:moveTo>
                    <a:pt x="45" y="69"/>
                  </a:moveTo>
                  <a:lnTo>
                    <a:pt x="44" y="70"/>
                  </a:lnTo>
                  <a:lnTo>
                    <a:pt x="39" y="75"/>
                  </a:lnTo>
                  <a:lnTo>
                    <a:pt x="35" y="82"/>
                  </a:lnTo>
                  <a:lnTo>
                    <a:pt x="28" y="90"/>
                  </a:lnTo>
                  <a:lnTo>
                    <a:pt x="21" y="98"/>
                  </a:lnTo>
                  <a:lnTo>
                    <a:pt x="14" y="107"/>
                  </a:lnTo>
                  <a:lnTo>
                    <a:pt x="7" y="115"/>
                  </a:lnTo>
                  <a:lnTo>
                    <a:pt x="2" y="122"/>
                  </a:lnTo>
                  <a:lnTo>
                    <a:pt x="0" y="129"/>
                  </a:lnTo>
                  <a:lnTo>
                    <a:pt x="2" y="136"/>
                  </a:lnTo>
                  <a:lnTo>
                    <a:pt x="8" y="143"/>
                  </a:lnTo>
                  <a:lnTo>
                    <a:pt x="17" y="150"/>
                  </a:lnTo>
                  <a:lnTo>
                    <a:pt x="28" y="156"/>
                  </a:lnTo>
                  <a:lnTo>
                    <a:pt x="39" y="160"/>
                  </a:lnTo>
                  <a:lnTo>
                    <a:pt x="51" y="164"/>
                  </a:lnTo>
                  <a:lnTo>
                    <a:pt x="61" y="165"/>
                  </a:lnTo>
                  <a:lnTo>
                    <a:pt x="74" y="162"/>
                  </a:lnTo>
                  <a:lnTo>
                    <a:pt x="92" y="158"/>
                  </a:lnTo>
                  <a:lnTo>
                    <a:pt x="113" y="151"/>
                  </a:lnTo>
                  <a:lnTo>
                    <a:pt x="135" y="143"/>
                  </a:lnTo>
                  <a:lnTo>
                    <a:pt x="157" y="135"/>
                  </a:lnTo>
                  <a:lnTo>
                    <a:pt x="177" y="127"/>
                  </a:lnTo>
                  <a:lnTo>
                    <a:pt x="193" y="121"/>
                  </a:lnTo>
                  <a:lnTo>
                    <a:pt x="204" y="118"/>
                  </a:lnTo>
                  <a:lnTo>
                    <a:pt x="212" y="115"/>
                  </a:lnTo>
                  <a:lnTo>
                    <a:pt x="222" y="111"/>
                  </a:lnTo>
                  <a:lnTo>
                    <a:pt x="231" y="107"/>
                  </a:lnTo>
                  <a:lnTo>
                    <a:pt x="240" y="104"/>
                  </a:lnTo>
                  <a:lnTo>
                    <a:pt x="249" y="101"/>
                  </a:lnTo>
                  <a:lnTo>
                    <a:pt x="260" y="100"/>
                  </a:lnTo>
                  <a:lnTo>
                    <a:pt x="269" y="101"/>
                  </a:lnTo>
                  <a:lnTo>
                    <a:pt x="279" y="106"/>
                  </a:lnTo>
                  <a:lnTo>
                    <a:pt x="291" y="113"/>
                  </a:lnTo>
                  <a:lnTo>
                    <a:pt x="305" y="122"/>
                  </a:lnTo>
                  <a:lnTo>
                    <a:pt x="320" y="131"/>
                  </a:lnTo>
                  <a:lnTo>
                    <a:pt x="335" y="142"/>
                  </a:lnTo>
                  <a:lnTo>
                    <a:pt x="348" y="152"/>
                  </a:lnTo>
                  <a:lnTo>
                    <a:pt x="362" y="161"/>
                  </a:lnTo>
                  <a:lnTo>
                    <a:pt x="372" y="168"/>
                  </a:lnTo>
                  <a:lnTo>
                    <a:pt x="378" y="174"/>
                  </a:lnTo>
                  <a:lnTo>
                    <a:pt x="384" y="180"/>
                  </a:lnTo>
                  <a:lnTo>
                    <a:pt x="391" y="188"/>
                  </a:lnTo>
                  <a:lnTo>
                    <a:pt x="400" y="197"/>
                  </a:lnTo>
                  <a:lnTo>
                    <a:pt x="411" y="207"/>
                  </a:lnTo>
                  <a:lnTo>
                    <a:pt x="423" y="218"/>
                  </a:lnTo>
                  <a:lnTo>
                    <a:pt x="436" y="227"/>
                  </a:lnTo>
                  <a:lnTo>
                    <a:pt x="451" y="234"/>
                  </a:lnTo>
                  <a:lnTo>
                    <a:pt x="466" y="240"/>
                  </a:lnTo>
                  <a:lnTo>
                    <a:pt x="485" y="244"/>
                  </a:lnTo>
                  <a:lnTo>
                    <a:pt x="505" y="251"/>
                  </a:lnTo>
                  <a:lnTo>
                    <a:pt x="527" y="258"/>
                  </a:lnTo>
                  <a:lnTo>
                    <a:pt x="550" y="265"/>
                  </a:lnTo>
                  <a:lnTo>
                    <a:pt x="571" y="270"/>
                  </a:lnTo>
                  <a:lnTo>
                    <a:pt x="588" y="273"/>
                  </a:lnTo>
                  <a:lnTo>
                    <a:pt x="602" y="272"/>
                  </a:lnTo>
                  <a:lnTo>
                    <a:pt x="609" y="266"/>
                  </a:lnTo>
                  <a:lnTo>
                    <a:pt x="611" y="250"/>
                  </a:lnTo>
                  <a:lnTo>
                    <a:pt x="608" y="232"/>
                  </a:lnTo>
                  <a:lnTo>
                    <a:pt x="606" y="212"/>
                  </a:lnTo>
                  <a:lnTo>
                    <a:pt x="614" y="191"/>
                  </a:lnTo>
                  <a:lnTo>
                    <a:pt x="624" y="182"/>
                  </a:lnTo>
                  <a:lnTo>
                    <a:pt x="638" y="174"/>
                  </a:lnTo>
                  <a:lnTo>
                    <a:pt x="654" y="166"/>
                  </a:lnTo>
                  <a:lnTo>
                    <a:pt x="670" y="160"/>
                  </a:lnTo>
                  <a:lnTo>
                    <a:pt x="685" y="156"/>
                  </a:lnTo>
                  <a:lnTo>
                    <a:pt x="699" y="152"/>
                  </a:lnTo>
                  <a:lnTo>
                    <a:pt x="707" y="150"/>
                  </a:lnTo>
                  <a:lnTo>
                    <a:pt x="711" y="149"/>
                  </a:lnTo>
                  <a:lnTo>
                    <a:pt x="711" y="147"/>
                  </a:lnTo>
                  <a:lnTo>
                    <a:pt x="710" y="143"/>
                  </a:lnTo>
                  <a:lnTo>
                    <a:pt x="707" y="136"/>
                  </a:lnTo>
                  <a:lnTo>
                    <a:pt x="703" y="127"/>
                  </a:lnTo>
                  <a:lnTo>
                    <a:pt x="693" y="118"/>
                  </a:lnTo>
                  <a:lnTo>
                    <a:pt x="678" y="106"/>
                  </a:lnTo>
                  <a:lnTo>
                    <a:pt x="658" y="96"/>
                  </a:lnTo>
                  <a:lnTo>
                    <a:pt x="630" y="85"/>
                  </a:lnTo>
                  <a:lnTo>
                    <a:pt x="600" y="77"/>
                  </a:lnTo>
                  <a:lnTo>
                    <a:pt x="575" y="71"/>
                  </a:lnTo>
                  <a:lnTo>
                    <a:pt x="551" y="68"/>
                  </a:lnTo>
                  <a:lnTo>
                    <a:pt x="532" y="66"/>
                  </a:lnTo>
                  <a:lnTo>
                    <a:pt x="515" y="65"/>
                  </a:lnTo>
                  <a:lnTo>
                    <a:pt x="500" y="63"/>
                  </a:lnTo>
                  <a:lnTo>
                    <a:pt x="487" y="62"/>
                  </a:lnTo>
                  <a:lnTo>
                    <a:pt x="476" y="59"/>
                  </a:lnTo>
                  <a:lnTo>
                    <a:pt x="463" y="53"/>
                  </a:lnTo>
                  <a:lnTo>
                    <a:pt x="443" y="46"/>
                  </a:lnTo>
                  <a:lnTo>
                    <a:pt x="419" y="37"/>
                  </a:lnTo>
                  <a:lnTo>
                    <a:pt x="392" y="28"/>
                  </a:lnTo>
                  <a:lnTo>
                    <a:pt x="366" y="18"/>
                  </a:lnTo>
                  <a:lnTo>
                    <a:pt x="340" y="9"/>
                  </a:lnTo>
                  <a:lnTo>
                    <a:pt x="318" y="4"/>
                  </a:lnTo>
                  <a:lnTo>
                    <a:pt x="301" y="0"/>
                  </a:lnTo>
                  <a:lnTo>
                    <a:pt x="292" y="0"/>
                  </a:lnTo>
                  <a:lnTo>
                    <a:pt x="279" y="0"/>
                  </a:lnTo>
                  <a:lnTo>
                    <a:pt x="264" y="2"/>
                  </a:lnTo>
                  <a:lnTo>
                    <a:pt x="247" y="5"/>
                  </a:lnTo>
                  <a:lnTo>
                    <a:pt x="227" y="9"/>
                  </a:lnTo>
                  <a:lnTo>
                    <a:pt x="207" y="13"/>
                  </a:lnTo>
                  <a:lnTo>
                    <a:pt x="185" y="17"/>
                  </a:lnTo>
                  <a:lnTo>
                    <a:pt x="163" y="23"/>
                  </a:lnTo>
                  <a:lnTo>
                    <a:pt x="141" y="29"/>
                  </a:lnTo>
                  <a:lnTo>
                    <a:pt x="120" y="35"/>
                  </a:lnTo>
                  <a:lnTo>
                    <a:pt x="102" y="40"/>
                  </a:lnTo>
                  <a:lnTo>
                    <a:pt x="84" y="46"/>
                  </a:lnTo>
                  <a:lnTo>
                    <a:pt x="69" y="53"/>
                  </a:lnTo>
                  <a:lnTo>
                    <a:pt x="58" y="59"/>
                  </a:lnTo>
                  <a:lnTo>
                    <a:pt x="50" y="63"/>
                  </a:lnTo>
                  <a:lnTo>
                    <a:pt x="45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2" name="Freeform 9"/>
            <p:cNvSpPr>
              <a:spLocks/>
            </p:cNvSpPr>
            <p:nvPr/>
          </p:nvSpPr>
          <p:spPr bwMode="auto">
            <a:xfrm>
              <a:off x="1737" y="801"/>
              <a:ext cx="615" cy="1073"/>
            </a:xfrm>
            <a:custGeom>
              <a:avLst/>
              <a:gdLst/>
              <a:ahLst/>
              <a:cxnLst>
                <a:cxn ang="0">
                  <a:pos x="505" y="296"/>
                </a:cxn>
                <a:cxn ang="0">
                  <a:pos x="455" y="321"/>
                </a:cxn>
                <a:cxn ang="0">
                  <a:pos x="359" y="421"/>
                </a:cxn>
                <a:cxn ang="0">
                  <a:pos x="286" y="495"/>
                </a:cxn>
                <a:cxn ang="0">
                  <a:pos x="226" y="545"/>
                </a:cxn>
                <a:cxn ang="0">
                  <a:pos x="158" y="629"/>
                </a:cxn>
                <a:cxn ang="0">
                  <a:pos x="102" y="650"/>
                </a:cxn>
                <a:cxn ang="0">
                  <a:pos x="41" y="674"/>
                </a:cxn>
                <a:cxn ang="0">
                  <a:pos x="75" y="683"/>
                </a:cxn>
                <a:cxn ang="0">
                  <a:pos x="3" y="766"/>
                </a:cxn>
                <a:cxn ang="0">
                  <a:pos x="33" y="774"/>
                </a:cxn>
                <a:cxn ang="0">
                  <a:pos x="49" y="801"/>
                </a:cxn>
                <a:cxn ang="0">
                  <a:pos x="59" y="802"/>
                </a:cxn>
                <a:cxn ang="0">
                  <a:pos x="120" y="785"/>
                </a:cxn>
                <a:cxn ang="0">
                  <a:pos x="171" y="736"/>
                </a:cxn>
                <a:cxn ang="0">
                  <a:pos x="227" y="726"/>
                </a:cxn>
                <a:cxn ang="0">
                  <a:pos x="286" y="702"/>
                </a:cxn>
                <a:cxn ang="0">
                  <a:pos x="352" y="671"/>
                </a:cxn>
                <a:cxn ang="0">
                  <a:pos x="420" y="648"/>
                </a:cxn>
                <a:cxn ang="0">
                  <a:pos x="386" y="768"/>
                </a:cxn>
                <a:cxn ang="0">
                  <a:pos x="369" y="888"/>
                </a:cxn>
                <a:cxn ang="0">
                  <a:pos x="353" y="1016"/>
                </a:cxn>
                <a:cxn ang="0">
                  <a:pos x="388" y="1081"/>
                </a:cxn>
                <a:cxn ang="0">
                  <a:pos x="392" y="1297"/>
                </a:cxn>
                <a:cxn ang="0">
                  <a:pos x="359" y="1464"/>
                </a:cxn>
                <a:cxn ang="0">
                  <a:pos x="396" y="1588"/>
                </a:cxn>
                <a:cxn ang="0">
                  <a:pos x="386" y="1745"/>
                </a:cxn>
                <a:cxn ang="0">
                  <a:pos x="407" y="1890"/>
                </a:cxn>
                <a:cxn ang="0">
                  <a:pos x="463" y="1924"/>
                </a:cxn>
                <a:cxn ang="0">
                  <a:pos x="424" y="2055"/>
                </a:cxn>
                <a:cxn ang="0">
                  <a:pos x="455" y="2105"/>
                </a:cxn>
                <a:cxn ang="0">
                  <a:pos x="505" y="2096"/>
                </a:cxn>
                <a:cxn ang="0">
                  <a:pos x="527" y="1983"/>
                </a:cxn>
                <a:cxn ang="0">
                  <a:pos x="563" y="1904"/>
                </a:cxn>
                <a:cxn ang="0">
                  <a:pos x="629" y="1911"/>
                </a:cxn>
                <a:cxn ang="0">
                  <a:pos x="644" y="2034"/>
                </a:cxn>
                <a:cxn ang="0">
                  <a:pos x="707" y="2102"/>
                </a:cxn>
                <a:cxn ang="0">
                  <a:pos x="757" y="2146"/>
                </a:cxn>
                <a:cxn ang="0">
                  <a:pos x="800" y="2081"/>
                </a:cxn>
                <a:cxn ang="0">
                  <a:pos x="754" y="2018"/>
                </a:cxn>
                <a:cxn ang="0">
                  <a:pos x="750" y="1910"/>
                </a:cxn>
                <a:cxn ang="0">
                  <a:pos x="782" y="1658"/>
                </a:cxn>
                <a:cxn ang="0">
                  <a:pos x="841" y="1529"/>
                </a:cxn>
                <a:cxn ang="0">
                  <a:pos x="871" y="1353"/>
                </a:cxn>
                <a:cxn ang="0">
                  <a:pos x="909" y="1284"/>
                </a:cxn>
                <a:cxn ang="0">
                  <a:pos x="969" y="1335"/>
                </a:cxn>
                <a:cxn ang="0">
                  <a:pos x="1029" y="1140"/>
                </a:cxn>
                <a:cxn ang="0">
                  <a:pos x="1115" y="833"/>
                </a:cxn>
                <a:cxn ang="0">
                  <a:pos x="1199" y="856"/>
                </a:cxn>
                <a:cxn ang="0">
                  <a:pos x="1198" y="750"/>
                </a:cxn>
                <a:cxn ang="0">
                  <a:pos x="1205" y="723"/>
                </a:cxn>
                <a:cxn ang="0">
                  <a:pos x="1128" y="689"/>
                </a:cxn>
                <a:cxn ang="0">
                  <a:pos x="1077" y="569"/>
                </a:cxn>
                <a:cxn ang="0">
                  <a:pos x="1017" y="490"/>
                </a:cxn>
                <a:cxn ang="0">
                  <a:pos x="963" y="424"/>
                </a:cxn>
                <a:cxn ang="0">
                  <a:pos x="913" y="362"/>
                </a:cxn>
                <a:cxn ang="0">
                  <a:pos x="857" y="333"/>
                </a:cxn>
                <a:cxn ang="0">
                  <a:pos x="795" y="291"/>
                </a:cxn>
                <a:cxn ang="0">
                  <a:pos x="782" y="207"/>
                </a:cxn>
                <a:cxn ang="0">
                  <a:pos x="758" y="66"/>
                </a:cxn>
                <a:cxn ang="0">
                  <a:pos x="696" y="2"/>
                </a:cxn>
                <a:cxn ang="0">
                  <a:pos x="585" y="35"/>
                </a:cxn>
                <a:cxn ang="0">
                  <a:pos x="555" y="202"/>
                </a:cxn>
              </a:cxnLst>
              <a:rect l="0" t="0" r="r" b="b"/>
              <a:pathLst>
                <a:path w="1230" h="2146">
                  <a:moveTo>
                    <a:pt x="552" y="247"/>
                  </a:moveTo>
                  <a:lnTo>
                    <a:pt x="547" y="248"/>
                  </a:lnTo>
                  <a:lnTo>
                    <a:pt x="539" y="252"/>
                  </a:lnTo>
                  <a:lnTo>
                    <a:pt x="530" y="258"/>
                  </a:lnTo>
                  <a:lnTo>
                    <a:pt x="526" y="269"/>
                  </a:lnTo>
                  <a:lnTo>
                    <a:pt x="523" y="280"/>
                  </a:lnTo>
                  <a:lnTo>
                    <a:pt x="516" y="288"/>
                  </a:lnTo>
                  <a:lnTo>
                    <a:pt x="509" y="294"/>
                  </a:lnTo>
                  <a:lnTo>
                    <a:pt x="505" y="296"/>
                  </a:lnTo>
                  <a:lnTo>
                    <a:pt x="504" y="296"/>
                  </a:lnTo>
                  <a:lnTo>
                    <a:pt x="502" y="296"/>
                  </a:lnTo>
                  <a:lnTo>
                    <a:pt x="497" y="298"/>
                  </a:lnTo>
                  <a:lnTo>
                    <a:pt x="493" y="299"/>
                  </a:lnTo>
                  <a:lnTo>
                    <a:pt x="486" y="301"/>
                  </a:lnTo>
                  <a:lnTo>
                    <a:pt x="479" y="303"/>
                  </a:lnTo>
                  <a:lnTo>
                    <a:pt x="472" y="308"/>
                  </a:lnTo>
                  <a:lnTo>
                    <a:pt x="464" y="314"/>
                  </a:lnTo>
                  <a:lnTo>
                    <a:pt x="455" y="321"/>
                  </a:lnTo>
                  <a:lnTo>
                    <a:pt x="443" y="330"/>
                  </a:lnTo>
                  <a:lnTo>
                    <a:pt x="429" y="341"/>
                  </a:lnTo>
                  <a:lnTo>
                    <a:pt x="416" y="353"/>
                  </a:lnTo>
                  <a:lnTo>
                    <a:pt x="403" y="366"/>
                  </a:lnTo>
                  <a:lnTo>
                    <a:pt x="390" y="377"/>
                  </a:lnTo>
                  <a:lnTo>
                    <a:pt x="381" y="387"/>
                  </a:lnTo>
                  <a:lnTo>
                    <a:pt x="375" y="397"/>
                  </a:lnTo>
                  <a:lnTo>
                    <a:pt x="369" y="407"/>
                  </a:lnTo>
                  <a:lnTo>
                    <a:pt x="359" y="421"/>
                  </a:lnTo>
                  <a:lnTo>
                    <a:pt x="345" y="437"/>
                  </a:lnTo>
                  <a:lnTo>
                    <a:pt x="331" y="454"/>
                  </a:lnTo>
                  <a:lnTo>
                    <a:pt x="316" y="469"/>
                  </a:lnTo>
                  <a:lnTo>
                    <a:pt x="305" y="482"/>
                  </a:lnTo>
                  <a:lnTo>
                    <a:pt x="297" y="491"/>
                  </a:lnTo>
                  <a:lnTo>
                    <a:pt x="293" y="495"/>
                  </a:lnTo>
                  <a:lnTo>
                    <a:pt x="292" y="495"/>
                  </a:lnTo>
                  <a:lnTo>
                    <a:pt x="290" y="495"/>
                  </a:lnTo>
                  <a:lnTo>
                    <a:pt x="286" y="495"/>
                  </a:lnTo>
                  <a:lnTo>
                    <a:pt x="281" y="495"/>
                  </a:lnTo>
                  <a:lnTo>
                    <a:pt x="275" y="496"/>
                  </a:lnTo>
                  <a:lnTo>
                    <a:pt x="269" y="498"/>
                  </a:lnTo>
                  <a:lnTo>
                    <a:pt x="262" y="501"/>
                  </a:lnTo>
                  <a:lnTo>
                    <a:pt x="256" y="507"/>
                  </a:lnTo>
                  <a:lnTo>
                    <a:pt x="251" y="514"/>
                  </a:lnTo>
                  <a:lnTo>
                    <a:pt x="242" y="523"/>
                  </a:lnTo>
                  <a:lnTo>
                    <a:pt x="234" y="534"/>
                  </a:lnTo>
                  <a:lnTo>
                    <a:pt x="226" y="545"/>
                  </a:lnTo>
                  <a:lnTo>
                    <a:pt x="218" y="557"/>
                  </a:lnTo>
                  <a:lnTo>
                    <a:pt x="211" y="567"/>
                  </a:lnTo>
                  <a:lnTo>
                    <a:pt x="206" y="576"/>
                  </a:lnTo>
                  <a:lnTo>
                    <a:pt x="201" y="583"/>
                  </a:lnTo>
                  <a:lnTo>
                    <a:pt x="195" y="590"/>
                  </a:lnTo>
                  <a:lnTo>
                    <a:pt x="187" y="599"/>
                  </a:lnTo>
                  <a:lnTo>
                    <a:pt x="178" y="610"/>
                  </a:lnTo>
                  <a:lnTo>
                    <a:pt x="169" y="620"/>
                  </a:lnTo>
                  <a:lnTo>
                    <a:pt x="158" y="629"/>
                  </a:lnTo>
                  <a:lnTo>
                    <a:pt x="151" y="637"/>
                  </a:lnTo>
                  <a:lnTo>
                    <a:pt x="146" y="642"/>
                  </a:lnTo>
                  <a:lnTo>
                    <a:pt x="143" y="644"/>
                  </a:lnTo>
                  <a:lnTo>
                    <a:pt x="141" y="644"/>
                  </a:lnTo>
                  <a:lnTo>
                    <a:pt x="136" y="645"/>
                  </a:lnTo>
                  <a:lnTo>
                    <a:pt x="129" y="645"/>
                  </a:lnTo>
                  <a:lnTo>
                    <a:pt x="120" y="647"/>
                  </a:lnTo>
                  <a:lnTo>
                    <a:pt x="111" y="649"/>
                  </a:lnTo>
                  <a:lnTo>
                    <a:pt x="102" y="650"/>
                  </a:lnTo>
                  <a:lnTo>
                    <a:pt x="95" y="652"/>
                  </a:lnTo>
                  <a:lnTo>
                    <a:pt x="89" y="655"/>
                  </a:lnTo>
                  <a:lnTo>
                    <a:pt x="84" y="658"/>
                  </a:lnTo>
                  <a:lnTo>
                    <a:pt x="76" y="662"/>
                  </a:lnTo>
                  <a:lnTo>
                    <a:pt x="68" y="664"/>
                  </a:lnTo>
                  <a:lnTo>
                    <a:pt x="60" y="667"/>
                  </a:lnTo>
                  <a:lnTo>
                    <a:pt x="52" y="670"/>
                  </a:lnTo>
                  <a:lnTo>
                    <a:pt x="45" y="672"/>
                  </a:lnTo>
                  <a:lnTo>
                    <a:pt x="41" y="674"/>
                  </a:lnTo>
                  <a:lnTo>
                    <a:pt x="39" y="674"/>
                  </a:lnTo>
                  <a:lnTo>
                    <a:pt x="38" y="678"/>
                  </a:lnTo>
                  <a:lnTo>
                    <a:pt x="38" y="685"/>
                  </a:lnTo>
                  <a:lnTo>
                    <a:pt x="41" y="690"/>
                  </a:lnTo>
                  <a:lnTo>
                    <a:pt x="48" y="692"/>
                  </a:lnTo>
                  <a:lnTo>
                    <a:pt x="58" y="689"/>
                  </a:lnTo>
                  <a:lnTo>
                    <a:pt x="67" y="686"/>
                  </a:lnTo>
                  <a:lnTo>
                    <a:pt x="73" y="685"/>
                  </a:lnTo>
                  <a:lnTo>
                    <a:pt x="75" y="683"/>
                  </a:lnTo>
                  <a:lnTo>
                    <a:pt x="72" y="687"/>
                  </a:lnTo>
                  <a:lnTo>
                    <a:pt x="64" y="694"/>
                  </a:lnTo>
                  <a:lnTo>
                    <a:pt x="51" y="705"/>
                  </a:lnTo>
                  <a:lnTo>
                    <a:pt x="38" y="718"/>
                  </a:lnTo>
                  <a:lnTo>
                    <a:pt x="24" y="732"/>
                  </a:lnTo>
                  <a:lnTo>
                    <a:pt x="12" y="744"/>
                  </a:lnTo>
                  <a:lnTo>
                    <a:pt x="4" y="755"/>
                  </a:lnTo>
                  <a:lnTo>
                    <a:pt x="0" y="761"/>
                  </a:lnTo>
                  <a:lnTo>
                    <a:pt x="3" y="766"/>
                  </a:lnTo>
                  <a:lnTo>
                    <a:pt x="7" y="770"/>
                  </a:lnTo>
                  <a:lnTo>
                    <a:pt x="12" y="771"/>
                  </a:lnTo>
                  <a:lnTo>
                    <a:pt x="14" y="771"/>
                  </a:lnTo>
                  <a:lnTo>
                    <a:pt x="57" y="738"/>
                  </a:lnTo>
                  <a:lnTo>
                    <a:pt x="56" y="740"/>
                  </a:lnTo>
                  <a:lnTo>
                    <a:pt x="51" y="746"/>
                  </a:lnTo>
                  <a:lnTo>
                    <a:pt x="45" y="754"/>
                  </a:lnTo>
                  <a:lnTo>
                    <a:pt x="39" y="764"/>
                  </a:lnTo>
                  <a:lnTo>
                    <a:pt x="33" y="774"/>
                  </a:lnTo>
                  <a:lnTo>
                    <a:pt x="26" y="785"/>
                  </a:lnTo>
                  <a:lnTo>
                    <a:pt x="21" y="793"/>
                  </a:lnTo>
                  <a:lnTo>
                    <a:pt x="19" y="799"/>
                  </a:lnTo>
                  <a:lnTo>
                    <a:pt x="19" y="806"/>
                  </a:lnTo>
                  <a:lnTo>
                    <a:pt x="22" y="809"/>
                  </a:lnTo>
                  <a:lnTo>
                    <a:pt x="28" y="809"/>
                  </a:lnTo>
                  <a:lnTo>
                    <a:pt x="37" y="808"/>
                  </a:lnTo>
                  <a:lnTo>
                    <a:pt x="43" y="806"/>
                  </a:lnTo>
                  <a:lnTo>
                    <a:pt x="49" y="801"/>
                  </a:lnTo>
                  <a:lnTo>
                    <a:pt x="54" y="795"/>
                  </a:lnTo>
                  <a:lnTo>
                    <a:pt x="60" y="789"/>
                  </a:lnTo>
                  <a:lnTo>
                    <a:pt x="65" y="785"/>
                  </a:lnTo>
                  <a:lnTo>
                    <a:pt x="68" y="780"/>
                  </a:lnTo>
                  <a:lnTo>
                    <a:pt x="71" y="777"/>
                  </a:lnTo>
                  <a:lnTo>
                    <a:pt x="72" y="776"/>
                  </a:lnTo>
                  <a:lnTo>
                    <a:pt x="69" y="780"/>
                  </a:lnTo>
                  <a:lnTo>
                    <a:pt x="65" y="789"/>
                  </a:lnTo>
                  <a:lnTo>
                    <a:pt x="59" y="802"/>
                  </a:lnTo>
                  <a:lnTo>
                    <a:pt x="57" y="812"/>
                  </a:lnTo>
                  <a:lnTo>
                    <a:pt x="60" y="816"/>
                  </a:lnTo>
                  <a:lnTo>
                    <a:pt x="68" y="815"/>
                  </a:lnTo>
                  <a:lnTo>
                    <a:pt x="76" y="811"/>
                  </a:lnTo>
                  <a:lnTo>
                    <a:pt x="80" y="809"/>
                  </a:lnTo>
                  <a:lnTo>
                    <a:pt x="105" y="807"/>
                  </a:lnTo>
                  <a:lnTo>
                    <a:pt x="108" y="804"/>
                  </a:lnTo>
                  <a:lnTo>
                    <a:pt x="112" y="796"/>
                  </a:lnTo>
                  <a:lnTo>
                    <a:pt x="120" y="785"/>
                  </a:lnTo>
                  <a:lnTo>
                    <a:pt x="129" y="772"/>
                  </a:lnTo>
                  <a:lnTo>
                    <a:pt x="139" y="759"/>
                  </a:lnTo>
                  <a:lnTo>
                    <a:pt x="147" y="747"/>
                  </a:lnTo>
                  <a:lnTo>
                    <a:pt x="152" y="736"/>
                  </a:lnTo>
                  <a:lnTo>
                    <a:pt x="156" y="731"/>
                  </a:lnTo>
                  <a:lnTo>
                    <a:pt x="158" y="728"/>
                  </a:lnTo>
                  <a:lnTo>
                    <a:pt x="161" y="730"/>
                  </a:lnTo>
                  <a:lnTo>
                    <a:pt x="165" y="733"/>
                  </a:lnTo>
                  <a:lnTo>
                    <a:pt x="171" y="736"/>
                  </a:lnTo>
                  <a:lnTo>
                    <a:pt x="177" y="742"/>
                  </a:lnTo>
                  <a:lnTo>
                    <a:pt x="184" y="746"/>
                  </a:lnTo>
                  <a:lnTo>
                    <a:pt x="189" y="749"/>
                  </a:lnTo>
                  <a:lnTo>
                    <a:pt x="195" y="750"/>
                  </a:lnTo>
                  <a:lnTo>
                    <a:pt x="201" y="749"/>
                  </a:lnTo>
                  <a:lnTo>
                    <a:pt x="208" y="744"/>
                  </a:lnTo>
                  <a:lnTo>
                    <a:pt x="215" y="740"/>
                  </a:lnTo>
                  <a:lnTo>
                    <a:pt x="222" y="733"/>
                  </a:lnTo>
                  <a:lnTo>
                    <a:pt x="227" y="726"/>
                  </a:lnTo>
                  <a:lnTo>
                    <a:pt x="233" y="720"/>
                  </a:lnTo>
                  <a:lnTo>
                    <a:pt x="239" y="716"/>
                  </a:lnTo>
                  <a:lnTo>
                    <a:pt x="244" y="713"/>
                  </a:lnTo>
                  <a:lnTo>
                    <a:pt x="252" y="713"/>
                  </a:lnTo>
                  <a:lnTo>
                    <a:pt x="260" y="715"/>
                  </a:lnTo>
                  <a:lnTo>
                    <a:pt x="268" y="713"/>
                  </a:lnTo>
                  <a:lnTo>
                    <a:pt x="276" y="709"/>
                  </a:lnTo>
                  <a:lnTo>
                    <a:pt x="281" y="705"/>
                  </a:lnTo>
                  <a:lnTo>
                    <a:pt x="286" y="702"/>
                  </a:lnTo>
                  <a:lnTo>
                    <a:pt x="292" y="698"/>
                  </a:lnTo>
                  <a:lnTo>
                    <a:pt x="299" y="696"/>
                  </a:lnTo>
                  <a:lnTo>
                    <a:pt x="305" y="694"/>
                  </a:lnTo>
                  <a:lnTo>
                    <a:pt x="311" y="693"/>
                  </a:lnTo>
                  <a:lnTo>
                    <a:pt x="316" y="690"/>
                  </a:lnTo>
                  <a:lnTo>
                    <a:pt x="321" y="689"/>
                  </a:lnTo>
                  <a:lnTo>
                    <a:pt x="328" y="686"/>
                  </a:lnTo>
                  <a:lnTo>
                    <a:pt x="338" y="680"/>
                  </a:lnTo>
                  <a:lnTo>
                    <a:pt x="352" y="671"/>
                  </a:lnTo>
                  <a:lnTo>
                    <a:pt x="367" y="660"/>
                  </a:lnTo>
                  <a:lnTo>
                    <a:pt x="381" y="650"/>
                  </a:lnTo>
                  <a:lnTo>
                    <a:pt x="394" y="640"/>
                  </a:lnTo>
                  <a:lnTo>
                    <a:pt x="403" y="632"/>
                  </a:lnTo>
                  <a:lnTo>
                    <a:pt x="409" y="626"/>
                  </a:lnTo>
                  <a:lnTo>
                    <a:pt x="413" y="625"/>
                  </a:lnTo>
                  <a:lnTo>
                    <a:pt x="417" y="633"/>
                  </a:lnTo>
                  <a:lnTo>
                    <a:pt x="419" y="643"/>
                  </a:lnTo>
                  <a:lnTo>
                    <a:pt x="420" y="648"/>
                  </a:lnTo>
                  <a:lnTo>
                    <a:pt x="419" y="651"/>
                  </a:lnTo>
                  <a:lnTo>
                    <a:pt x="414" y="658"/>
                  </a:lnTo>
                  <a:lnTo>
                    <a:pt x="407" y="668"/>
                  </a:lnTo>
                  <a:lnTo>
                    <a:pt x="396" y="680"/>
                  </a:lnTo>
                  <a:lnTo>
                    <a:pt x="384" y="694"/>
                  </a:lnTo>
                  <a:lnTo>
                    <a:pt x="376" y="712"/>
                  </a:lnTo>
                  <a:lnTo>
                    <a:pt x="373" y="732"/>
                  </a:lnTo>
                  <a:lnTo>
                    <a:pt x="377" y="751"/>
                  </a:lnTo>
                  <a:lnTo>
                    <a:pt x="386" y="768"/>
                  </a:lnTo>
                  <a:lnTo>
                    <a:pt x="392" y="778"/>
                  </a:lnTo>
                  <a:lnTo>
                    <a:pt x="397" y="784"/>
                  </a:lnTo>
                  <a:lnTo>
                    <a:pt x="399" y="786"/>
                  </a:lnTo>
                  <a:lnTo>
                    <a:pt x="399" y="792"/>
                  </a:lnTo>
                  <a:lnTo>
                    <a:pt x="399" y="806"/>
                  </a:lnTo>
                  <a:lnTo>
                    <a:pt x="396" y="824"/>
                  </a:lnTo>
                  <a:lnTo>
                    <a:pt x="387" y="840"/>
                  </a:lnTo>
                  <a:lnTo>
                    <a:pt x="376" y="861"/>
                  </a:lnTo>
                  <a:lnTo>
                    <a:pt x="369" y="888"/>
                  </a:lnTo>
                  <a:lnTo>
                    <a:pt x="366" y="916"/>
                  </a:lnTo>
                  <a:lnTo>
                    <a:pt x="366" y="936"/>
                  </a:lnTo>
                  <a:lnTo>
                    <a:pt x="365" y="952"/>
                  </a:lnTo>
                  <a:lnTo>
                    <a:pt x="360" y="973"/>
                  </a:lnTo>
                  <a:lnTo>
                    <a:pt x="356" y="991"/>
                  </a:lnTo>
                  <a:lnTo>
                    <a:pt x="350" y="1004"/>
                  </a:lnTo>
                  <a:lnTo>
                    <a:pt x="349" y="1008"/>
                  </a:lnTo>
                  <a:lnTo>
                    <a:pt x="350" y="1012"/>
                  </a:lnTo>
                  <a:lnTo>
                    <a:pt x="353" y="1016"/>
                  </a:lnTo>
                  <a:lnTo>
                    <a:pt x="358" y="1021"/>
                  </a:lnTo>
                  <a:lnTo>
                    <a:pt x="364" y="1024"/>
                  </a:lnTo>
                  <a:lnTo>
                    <a:pt x="368" y="1027"/>
                  </a:lnTo>
                  <a:lnTo>
                    <a:pt x="374" y="1028"/>
                  </a:lnTo>
                  <a:lnTo>
                    <a:pt x="379" y="1028"/>
                  </a:lnTo>
                  <a:lnTo>
                    <a:pt x="384" y="1032"/>
                  </a:lnTo>
                  <a:lnTo>
                    <a:pt x="386" y="1047"/>
                  </a:lnTo>
                  <a:lnTo>
                    <a:pt x="386" y="1066"/>
                  </a:lnTo>
                  <a:lnTo>
                    <a:pt x="388" y="1081"/>
                  </a:lnTo>
                  <a:lnTo>
                    <a:pt x="391" y="1095"/>
                  </a:lnTo>
                  <a:lnTo>
                    <a:pt x="390" y="1111"/>
                  </a:lnTo>
                  <a:lnTo>
                    <a:pt x="388" y="1129"/>
                  </a:lnTo>
                  <a:lnTo>
                    <a:pt x="387" y="1144"/>
                  </a:lnTo>
                  <a:lnTo>
                    <a:pt x="386" y="1169"/>
                  </a:lnTo>
                  <a:lnTo>
                    <a:pt x="384" y="1207"/>
                  </a:lnTo>
                  <a:lnTo>
                    <a:pt x="384" y="1246"/>
                  </a:lnTo>
                  <a:lnTo>
                    <a:pt x="388" y="1272"/>
                  </a:lnTo>
                  <a:lnTo>
                    <a:pt x="392" y="1297"/>
                  </a:lnTo>
                  <a:lnTo>
                    <a:pt x="396" y="1331"/>
                  </a:lnTo>
                  <a:lnTo>
                    <a:pt x="396" y="1363"/>
                  </a:lnTo>
                  <a:lnTo>
                    <a:pt x="391" y="1383"/>
                  </a:lnTo>
                  <a:lnTo>
                    <a:pt x="387" y="1389"/>
                  </a:lnTo>
                  <a:lnTo>
                    <a:pt x="381" y="1401"/>
                  </a:lnTo>
                  <a:lnTo>
                    <a:pt x="374" y="1415"/>
                  </a:lnTo>
                  <a:lnTo>
                    <a:pt x="368" y="1432"/>
                  </a:lnTo>
                  <a:lnTo>
                    <a:pt x="362" y="1448"/>
                  </a:lnTo>
                  <a:lnTo>
                    <a:pt x="359" y="1464"/>
                  </a:lnTo>
                  <a:lnTo>
                    <a:pt x="358" y="1477"/>
                  </a:lnTo>
                  <a:lnTo>
                    <a:pt x="359" y="1486"/>
                  </a:lnTo>
                  <a:lnTo>
                    <a:pt x="367" y="1506"/>
                  </a:lnTo>
                  <a:lnTo>
                    <a:pt x="377" y="1531"/>
                  </a:lnTo>
                  <a:lnTo>
                    <a:pt x="387" y="1554"/>
                  </a:lnTo>
                  <a:lnTo>
                    <a:pt x="390" y="1563"/>
                  </a:lnTo>
                  <a:lnTo>
                    <a:pt x="391" y="1567"/>
                  </a:lnTo>
                  <a:lnTo>
                    <a:pt x="395" y="1576"/>
                  </a:lnTo>
                  <a:lnTo>
                    <a:pt x="396" y="1588"/>
                  </a:lnTo>
                  <a:lnTo>
                    <a:pt x="391" y="1599"/>
                  </a:lnTo>
                  <a:lnTo>
                    <a:pt x="384" y="1616"/>
                  </a:lnTo>
                  <a:lnTo>
                    <a:pt x="381" y="1641"/>
                  </a:lnTo>
                  <a:lnTo>
                    <a:pt x="382" y="1666"/>
                  </a:lnTo>
                  <a:lnTo>
                    <a:pt x="387" y="1684"/>
                  </a:lnTo>
                  <a:lnTo>
                    <a:pt x="391" y="1702"/>
                  </a:lnTo>
                  <a:lnTo>
                    <a:pt x="390" y="1721"/>
                  </a:lnTo>
                  <a:lnTo>
                    <a:pt x="388" y="1738"/>
                  </a:lnTo>
                  <a:lnTo>
                    <a:pt x="386" y="1745"/>
                  </a:lnTo>
                  <a:lnTo>
                    <a:pt x="386" y="1751"/>
                  </a:lnTo>
                  <a:lnTo>
                    <a:pt x="387" y="1767"/>
                  </a:lnTo>
                  <a:lnTo>
                    <a:pt x="390" y="1787"/>
                  </a:lnTo>
                  <a:lnTo>
                    <a:pt x="395" y="1805"/>
                  </a:lnTo>
                  <a:lnTo>
                    <a:pt x="399" y="1827"/>
                  </a:lnTo>
                  <a:lnTo>
                    <a:pt x="403" y="1854"/>
                  </a:lnTo>
                  <a:lnTo>
                    <a:pt x="404" y="1877"/>
                  </a:lnTo>
                  <a:lnTo>
                    <a:pt x="404" y="1886"/>
                  </a:lnTo>
                  <a:lnTo>
                    <a:pt x="407" y="1890"/>
                  </a:lnTo>
                  <a:lnTo>
                    <a:pt x="416" y="1901"/>
                  </a:lnTo>
                  <a:lnTo>
                    <a:pt x="425" y="1910"/>
                  </a:lnTo>
                  <a:lnTo>
                    <a:pt x="434" y="1910"/>
                  </a:lnTo>
                  <a:lnTo>
                    <a:pt x="442" y="1905"/>
                  </a:lnTo>
                  <a:lnTo>
                    <a:pt x="448" y="1903"/>
                  </a:lnTo>
                  <a:lnTo>
                    <a:pt x="452" y="1902"/>
                  </a:lnTo>
                  <a:lnTo>
                    <a:pt x="455" y="1902"/>
                  </a:lnTo>
                  <a:lnTo>
                    <a:pt x="458" y="1909"/>
                  </a:lnTo>
                  <a:lnTo>
                    <a:pt x="463" y="1924"/>
                  </a:lnTo>
                  <a:lnTo>
                    <a:pt x="467" y="1942"/>
                  </a:lnTo>
                  <a:lnTo>
                    <a:pt x="464" y="1958"/>
                  </a:lnTo>
                  <a:lnTo>
                    <a:pt x="459" y="1968"/>
                  </a:lnTo>
                  <a:lnTo>
                    <a:pt x="454" y="1980"/>
                  </a:lnTo>
                  <a:lnTo>
                    <a:pt x="447" y="1996"/>
                  </a:lnTo>
                  <a:lnTo>
                    <a:pt x="440" y="2013"/>
                  </a:lnTo>
                  <a:lnTo>
                    <a:pt x="434" y="2029"/>
                  </a:lnTo>
                  <a:lnTo>
                    <a:pt x="428" y="2044"/>
                  </a:lnTo>
                  <a:lnTo>
                    <a:pt x="424" y="2055"/>
                  </a:lnTo>
                  <a:lnTo>
                    <a:pt x="421" y="2063"/>
                  </a:lnTo>
                  <a:lnTo>
                    <a:pt x="421" y="2069"/>
                  </a:lnTo>
                  <a:lnTo>
                    <a:pt x="424" y="2076"/>
                  </a:lnTo>
                  <a:lnTo>
                    <a:pt x="427" y="2083"/>
                  </a:lnTo>
                  <a:lnTo>
                    <a:pt x="433" y="2090"/>
                  </a:lnTo>
                  <a:lnTo>
                    <a:pt x="439" y="2096"/>
                  </a:lnTo>
                  <a:lnTo>
                    <a:pt x="444" y="2100"/>
                  </a:lnTo>
                  <a:lnTo>
                    <a:pt x="450" y="2104"/>
                  </a:lnTo>
                  <a:lnTo>
                    <a:pt x="455" y="2105"/>
                  </a:lnTo>
                  <a:lnTo>
                    <a:pt x="459" y="2105"/>
                  </a:lnTo>
                  <a:lnTo>
                    <a:pt x="466" y="2104"/>
                  </a:lnTo>
                  <a:lnTo>
                    <a:pt x="474" y="2102"/>
                  </a:lnTo>
                  <a:lnTo>
                    <a:pt x="481" y="2100"/>
                  </a:lnTo>
                  <a:lnTo>
                    <a:pt x="489" y="2099"/>
                  </a:lnTo>
                  <a:lnTo>
                    <a:pt x="495" y="2098"/>
                  </a:lnTo>
                  <a:lnTo>
                    <a:pt x="500" y="2097"/>
                  </a:lnTo>
                  <a:lnTo>
                    <a:pt x="501" y="2097"/>
                  </a:lnTo>
                  <a:lnTo>
                    <a:pt x="505" y="2096"/>
                  </a:lnTo>
                  <a:lnTo>
                    <a:pt x="515" y="2091"/>
                  </a:lnTo>
                  <a:lnTo>
                    <a:pt x="526" y="2085"/>
                  </a:lnTo>
                  <a:lnTo>
                    <a:pt x="532" y="2077"/>
                  </a:lnTo>
                  <a:lnTo>
                    <a:pt x="532" y="2062"/>
                  </a:lnTo>
                  <a:lnTo>
                    <a:pt x="531" y="2038"/>
                  </a:lnTo>
                  <a:lnTo>
                    <a:pt x="527" y="2016"/>
                  </a:lnTo>
                  <a:lnTo>
                    <a:pt x="526" y="2007"/>
                  </a:lnTo>
                  <a:lnTo>
                    <a:pt x="526" y="2000"/>
                  </a:lnTo>
                  <a:lnTo>
                    <a:pt x="527" y="1983"/>
                  </a:lnTo>
                  <a:lnTo>
                    <a:pt x="527" y="1963"/>
                  </a:lnTo>
                  <a:lnTo>
                    <a:pt x="527" y="1949"/>
                  </a:lnTo>
                  <a:lnTo>
                    <a:pt x="529" y="1941"/>
                  </a:lnTo>
                  <a:lnTo>
                    <a:pt x="531" y="1931"/>
                  </a:lnTo>
                  <a:lnTo>
                    <a:pt x="534" y="1922"/>
                  </a:lnTo>
                  <a:lnTo>
                    <a:pt x="540" y="1910"/>
                  </a:lnTo>
                  <a:lnTo>
                    <a:pt x="548" y="1903"/>
                  </a:lnTo>
                  <a:lnTo>
                    <a:pt x="556" y="1902"/>
                  </a:lnTo>
                  <a:lnTo>
                    <a:pt x="563" y="1904"/>
                  </a:lnTo>
                  <a:lnTo>
                    <a:pt x="565" y="1905"/>
                  </a:lnTo>
                  <a:lnTo>
                    <a:pt x="569" y="1908"/>
                  </a:lnTo>
                  <a:lnTo>
                    <a:pt x="578" y="1912"/>
                  </a:lnTo>
                  <a:lnTo>
                    <a:pt x="589" y="1916"/>
                  </a:lnTo>
                  <a:lnTo>
                    <a:pt x="598" y="1912"/>
                  </a:lnTo>
                  <a:lnTo>
                    <a:pt x="605" y="1905"/>
                  </a:lnTo>
                  <a:lnTo>
                    <a:pt x="612" y="1903"/>
                  </a:lnTo>
                  <a:lnTo>
                    <a:pt x="620" y="1905"/>
                  </a:lnTo>
                  <a:lnTo>
                    <a:pt x="629" y="1911"/>
                  </a:lnTo>
                  <a:lnTo>
                    <a:pt x="638" y="1917"/>
                  </a:lnTo>
                  <a:lnTo>
                    <a:pt x="645" y="1920"/>
                  </a:lnTo>
                  <a:lnTo>
                    <a:pt x="650" y="1923"/>
                  </a:lnTo>
                  <a:lnTo>
                    <a:pt x="651" y="1924"/>
                  </a:lnTo>
                  <a:lnTo>
                    <a:pt x="653" y="1973"/>
                  </a:lnTo>
                  <a:lnTo>
                    <a:pt x="652" y="1980"/>
                  </a:lnTo>
                  <a:lnTo>
                    <a:pt x="649" y="1998"/>
                  </a:lnTo>
                  <a:lnTo>
                    <a:pt x="645" y="2017"/>
                  </a:lnTo>
                  <a:lnTo>
                    <a:pt x="644" y="2034"/>
                  </a:lnTo>
                  <a:lnTo>
                    <a:pt x="647" y="2046"/>
                  </a:lnTo>
                  <a:lnTo>
                    <a:pt x="655" y="2052"/>
                  </a:lnTo>
                  <a:lnTo>
                    <a:pt x="665" y="2056"/>
                  </a:lnTo>
                  <a:lnTo>
                    <a:pt x="674" y="2059"/>
                  </a:lnTo>
                  <a:lnTo>
                    <a:pt x="683" y="2064"/>
                  </a:lnTo>
                  <a:lnTo>
                    <a:pt x="692" y="2074"/>
                  </a:lnTo>
                  <a:lnTo>
                    <a:pt x="699" y="2084"/>
                  </a:lnTo>
                  <a:lnTo>
                    <a:pt x="703" y="2093"/>
                  </a:lnTo>
                  <a:lnTo>
                    <a:pt x="707" y="2102"/>
                  </a:lnTo>
                  <a:lnTo>
                    <a:pt x="718" y="2114"/>
                  </a:lnTo>
                  <a:lnTo>
                    <a:pt x="728" y="2124"/>
                  </a:lnTo>
                  <a:lnTo>
                    <a:pt x="733" y="2128"/>
                  </a:lnTo>
                  <a:lnTo>
                    <a:pt x="734" y="2129"/>
                  </a:lnTo>
                  <a:lnTo>
                    <a:pt x="736" y="2132"/>
                  </a:lnTo>
                  <a:lnTo>
                    <a:pt x="741" y="2136"/>
                  </a:lnTo>
                  <a:lnTo>
                    <a:pt x="745" y="2140"/>
                  </a:lnTo>
                  <a:lnTo>
                    <a:pt x="751" y="2144"/>
                  </a:lnTo>
                  <a:lnTo>
                    <a:pt x="757" y="2146"/>
                  </a:lnTo>
                  <a:lnTo>
                    <a:pt x="763" y="2146"/>
                  </a:lnTo>
                  <a:lnTo>
                    <a:pt x="768" y="2144"/>
                  </a:lnTo>
                  <a:lnTo>
                    <a:pt x="779" y="2138"/>
                  </a:lnTo>
                  <a:lnTo>
                    <a:pt x="790" y="2135"/>
                  </a:lnTo>
                  <a:lnTo>
                    <a:pt x="797" y="2131"/>
                  </a:lnTo>
                  <a:lnTo>
                    <a:pt x="801" y="2125"/>
                  </a:lnTo>
                  <a:lnTo>
                    <a:pt x="801" y="2114"/>
                  </a:lnTo>
                  <a:lnTo>
                    <a:pt x="801" y="2097"/>
                  </a:lnTo>
                  <a:lnTo>
                    <a:pt x="800" y="2081"/>
                  </a:lnTo>
                  <a:lnTo>
                    <a:pt x="798" y="2069"/>
                  </a:lnTo>
                  <a:lnTo>
                    <a:pt x="793" y="2060"/>
                  </a:lnTo>
                  <a:lnTo>
                    <a:pt x="782" y="2053"/>
                  </a:lnTo>
                  <a:lnTo>
                    <a:pt x="773" y="2047"/>
                  </a:lnTo>
                  <a:lnTo>
                    <a:pt x="770" y="2045"/>
                  </a:lnTo>
                  <a:lnTo>
                    <a:pt x="768" y="2043"/>
                  </a:lnTo>
                  <a:lnTo>
                    <a:pt x="765" y="2037"/>
                  </a:lnTo>
                  <a:lnTo>
                    <a:pt x="759" y="2029"/>
                  </a:lnTo>
                  <a:lnTo>
                    <a:pt x="754" y="2018"/>
                  </a:lnTo>
                  <a:lnTo>
                    <a:pt x="748" y="2008"/>
                  </a:lnTo>
                  <a:lnTo>
                    <a:pt x="742" y="1998"/>
                  </a:lnTo>
                  <a:lnTo>
                    <a:pt x="737" y="1988"/>
                  </a:lnTo>
                  <a:lnTo>
                    <a:pt x="735" y="1981"/>
                  </a:lnTo>
                  <a:lnTo>
                    <a:pt x="733" y="1967"/>
                  </a:lnTo>
                  <a:lnTo>
                    <a:pt x="733" y="1948"/>
                  </a:lnTo>
                  <a:lnTo>
                    <a:pt x="733" y="1932"/>
                  </a:lnTo>
                  <a:lnTo>
                    <a:pt x="733" y="1925"/>
                  </a:lnTo>
                  <a:lnTo>
                    <a:pt x="750" y="1910"/>
                  </a:lnTo>
                  <a:lnTo>
                    <a:pt x="755" y="1886"/>
                  </a:lnTo>
                  <a:lnTo>
                    <a:pt x="764" y="1831"/>
                  </a:lnTo>
                  <a:lnTo>
                    <a:pt x="774" y="1770"/>
                  </a:lnTo>
                  <a:lnTo>
                    <a:pt x="780" y="1728"/>
                  </a:lnTo>
                  <a:lnTo>
                    <a:pt x="781" y="1704"/>
                  </a:lnTo>
                  <a:lnTo>
                    <a:pt x="781" y="1682"/>
                  </a:lnTo>
                  <a:lnTo>
                    <a:pt x="781" y="1666"/>
                  </a:lnTo>
                  <a:lnTo>
                    <a:pt x="781" y="1660"/>
                  </a:lnTo>
                  <a:lnTo>
                    <a:pt x="782" y="1658"/>
                  </a:lnTo>
                  <a:lnTo>
                    <a:pt x="787" y="1652"/>
                  </a:lnTo>
                  <a:lnTo>
                    <a:pt x="794" y="1644"/>
                  </a:lnTo>
                  <a:lnTo>
                    <a:pt x="802" y="1634"/>
                  </a:lnTo>
                  <a:lnTo>
                    <a:pt x="810" y="1622"/>
                  </a:lnTo>
                  <a:lnTo>
                    <a:pt x="817" y="1609"/>
                  </a:lnTo>
                  <a:lnTo>
                    <a:pt x="824" y="1598"/>
                  </a:lnTo>
                  <a:lnTo>
                    <a:pt x="828" y="1588"/>
                  </a:lnTo>
                  <a:lnTo>
                    <a:pt x="835" y="1562"/>
                  </a:lnTo>
                  <a:lnTo>
                    <a:pt x="841" y="1529"/>
                  </a:lnTo>
                  <a:lnTo>
                    <a:pt x="845" y="1495"/>
                  </a:lnTo>
                  <a:lnTo>
                    <a:pt x="846" y="1470"/>
                  </a:lnTo>
                  <a:lnTo>
                    <a:pt x="846" y="1448"/>
                  </a:lnTo>
                  <a:lnTo>
                    <a:pt x="846" y="1423"/>
                  </a:lnTo>
                  <a:lnTo>
                    <a:pt x="847" y="1403"/>
                  </a:lnTo>
                  <a:lnTo>
                    <a:pt x="847" y="1395"/>
                  </a:lnTo>
                  <a:lnTo>
                    <a:pt x="850" y="1389"/>
                  </a:lnTo>
                  <a:lnTo>
                    <a:pt x="861" y="1375"/>
                  </a:lnTo>
                  <a:lnTo>
                    <a:pt x="871" y="1353"/>
                  </a:lnTo>
                  <a:lnTo>
                    <a:pt x="880" y="1327"/>
                  </a:lnTo>
                  <a:lnTo>
                    <a:pt x="888" y="1293"/>
                  </a:lnTo>
                  <a:lnTo>
                    <a:pt x="897" y="1252"/>
                  </a:lnTo>
                  <a:lnTo>
                    <a:pt x="903" y="1219"/>
                  </a:lnTo>
                  <a:lnTo>
                    <a:pt x="907" y="1205"/>
                  </a:lnTo>
                  <a:lnTo>
                    <a:pt x="907" y="1216"/>
                  </a:lnTo>
                  <a:lnTo>
                    <a:pt x="907" y="1239"/>
                  </a:lnTo>
                  <a:lnTo>
                    <a:pt x="907" y="1265"/>
                  </a:lnTo>
                  <a:lnTo>
                    <a:pt x="909" y="1284"/>
                  </a:lnTo>
                  <a:lnTo>
                    <a:pt x="914" y="1292"/>
                  </a:lnTo>
                  <a:lnTo>
                    <a:pt x="922" y="1297"/>
                  </a:lnTo>
                  <a:lnTo>
                    <a:pt x="930" y="1303"/>
                  </a:lnTo>
                  <a:lnTo>
                    <a:pt x="939" y="1311"/>
                  </a:lnTo>
                  <a:lnTo>
                    <a:pt x="944" y="1317"/>
                  </a:lnTo>
                  <a:lnTo>
                    <a:pt x="950" y="1322"/>
                  </a:lnTo>
                  <a:lnTo>
                    <a:pt x="955" y="1327"/>
                  </a:lnTo>
                  <a:lnTo>
                    <a:pt x="962" y="1332"/>
                  </a:lnTo>
                  <a:lnTo>
                    <a:pt x="969" y="1335"/>
                  </a:lnTo>
                  <a:lnTo>
                    <a:pt x="975" y="1336"/>
                  </a:lnTo>
                  <a:lnTo>
                    <a:pt x="980" y="1336"/>
                  </a:lnTo>
                  <a:lnTo>
                    <a:pt x="983" y="1334"/>
                  </a:lnTo>
                  <a:lnTo>
                    <a:pt x="988" y="1311"/>
                  </a:lnTo>
                  <a:lnTo>
                    <a:pt x="993" y="1271"/>
                  </a:lnTo>
                  <a:lnTo>
                    <a:pt x="998" y="1234"/>
                  </a:lnTo>
                  <a:lnTo>
                    <a:pt x="1000" y="1217"/>
                  </a:lnTo>
                  <a:lnTo>
                    <a:pt x="1027" y="1183"/>
                  </a:lnTo>
                  <a:lnTo>
                    <a:pt x="1029" y="1140"/>
                  </a:lnTo>
                  <a:lnTo>
                    <a:pt x="1036" y="1040"/>
                  </a:lnTo>
                  <a:lnTo>
                    <a:pt x="1044" y="938"/>
                  </a:lnTo>
                  <a:lnTo>
                    <a:pt x="1052" y="884"/>
                  </a:lnTo>
                  <a:lnTo>
                    <a:pt x="1058" y="857"/>
                  </a:lnTo>
                  <a:lnTo>
                    <a:pt x="1059" y="815"/>
                  </a:lnTo>
                  <a:lnTo>
                    <a:pt x="1059" y="777"/>
                  </a:lnTo>
                  <a:lnTo>
                    <a:pt x="1059" y="761"/>
                  </a:lnTo>
                  <a:lnTo>
                    <a:pt x="1101" y="793"/>
                  </a:lnTo>
                  <a:lnTo>
                    <a:pt x="1115" y="833"/>
                  </a:lnTo>
                  <a:lnTo>
                    <a:pt x="1136" y="840"/>
                  </a:lnTo>
                  <a:lnTo>
                    <a:pt x="1155" y="860"/>
                  </a:lnTo>
                  <a:lnTo>
                    <a:pt x="1180" y="869"/>
                  </a:lnTo>
                  <a:lnTo>
                    <a:pt x="1188" y="861"/>
                  </a:lnTo>
                  <a:lnTo>
                    <a:pt x="1181" y="830"/>
                  </a:lnTo>
                  <a:lnTo>
                    <a:pt x="1183" y="834"/>
                  </a:lnTo>
                  <a:lnTo>
                    <a:pt x="1187" y="842"/>
                  </a:lnTo>
                  <a:lnTo>
                    <a:pt x="1193" y="852"/>
                  </a:lnTo>
                  <a:lnTo>
                    <a:pt x="1199" y="856"/>
                  </a:lnTo>
                  <a:lnTo>
                    <a:pt x="1203" y="853"/>
                  </a:lnTo>
                  <a:lnTo>
                    <a:pt x="1205" y="846"/>
                  </a:lnTo>
                  <a:lnTo>
                    <a:pt x="1205" y="837"/>
                  </a:lnTo>
                  <a:lnTo>
                    <a:pt x="1203" y="827"/>
                  </a:lnTo>
                  <a:lnTo>
                    <a:pt x="1198" y="810"/>
                  </a:lnTo>
                  <a:lnTo>
                    <a:pt x="1190" y="784"/>
                  </a:lnTo>
                  <a:lnTo>
                    <a:pt x="1183" y="758"/>
                  </a:lnTo>
                  <a:lnTo>
                    <a:pt x="1179" y="748"/>
                  </a:lnTo>
                  <a:lnTo>
                    <a:pt x="1198" y="750"/>
                  </a:lnTo>
                  <a:lnTo>
                    <a:pt x="1200" y="753"/>
                  </a:lnTo>
                  <a:lnTo>
                    <a:pt x="1206" y="756"/>
                  </a:lnTo>
                  <a:lnTo>
                    <a:pt x="1215" y="758"/>
                  </a:lnTo>
                  <a:lnTo>
                    <a:pt x="1224" y="757"/>
                  </a:lnTo>
                  <a:lnTo>
                    <a:pt x="1230" y="750"/>
                  </a:lnTo>
                  <a:lnTo>
                    <a:pt x="1228" y="741"/>
                  </a:lnTo>
                  <a:lnTo>
                    <a:pt x="1221" y="732"/>
                  </a:lnTo>
                  <a:lnTo>
                    <a:pt x="1210" y="725"/>
                  </a:lnTo>
                  <a:lnTo>
                    <a:pt x="1205" y="723"/>
                  </a:lnTo>
                  <a:lnTo>
                    <a:pt x="1196" y="719"/>
                  </a:lnTo>
                  <a:lnTo>
                    <a:pt x="1188" y="715"/>
                  </a:lnTo>
                  <a:lnTo>
                    <a:pt x="1180" y="710"/>
                  </a:lnTo>
                  <a:lnTo>
                    <a:pt x="1171" y="705"/>
                  </a:lnTo>
                  <a:lnTo>
                    <a:pt x="1162" y="702"/>
                  </a:lnTo>
                  <a:lnTo>
                    <a:pt x="1154" y="700"/>
                  </a:lnTo>
                  <a:lnTo>
                    <a:pt x="1146" y="698"/>
                  </a:lnTo>
                  <a:lnTo>
                    <a:pt x="1134" y="695"/>
                  </a:lnTo>
                  <a:lnTo>
                    <a:pt x="1128" y="689"/>
                  </a:lnTo>
                  <a:lnTo>
                    <a:pt x="1126" y="682"/>
                  </a:lnTo>
                  <a:lnTo>
                    <a:pt x="1126" y="680"/>
                  </a:lnTo>
                  <a:lnTo>
                    <a:pt x="1103" y="641"/>
                  </a:lnTo>
                  <a:lnTo>
                    <a:pt x="1087" y="630"/>
                  </a:lnTo>
                  <a:lnTo>
                    <a:pt x="1086" y="624"/>
                  </a:lnTo>
                  <a:lnTo>
                    <a:pt x="1085" y="609"/>
                  </a:lnTo>
                  <a:lnTo>
                    <a:pt x="1082" y="592"/>
                  </a:lnTo>
                  <a:lnTo>
                    <a:pt x="1080" y="581"/>
                  </a:lnTo>
                  <a:lnTo>
                    <a:pt x="1077" y="569"/>
                  </a:lnTo>
                  <a:lnTo>
                    <a:pt x="1071" y="551"/>
                  </a:lnTo>
                  <a:lnTo>
                    <a:pt x="1065" y="534"/>
                  </a:lnTo>
                  <a:lnTo>
                    <a:pt x="1059" y="522"/>
                  </a:lnTo>
                  <a:lnTo>
                    <a:pt x="1053" y="515"/>
                  </a:lnTo>
                  <a:lnTo>
                    <a:pt x="1048" y="506"/>
                  </a:lnTo>
                  <a:lnTo>
                    <a:pt x="1040" y="499"/>
                  </a:lnTo>
                  <a:lnTo>
                    <a:pt x="1032" y="495"/>
                  </a:lnTo>
                  <a:lnTo>
                    <a:pt x="1025" y="492"/>
                  </a:lnTo>
                  <a:lnTo>
                    <a:pt x="1017" y="490"/>
                  </a:lnTo>
                  <a:lnTo>
                    <a:pt x="1010" y="486"/>
                  </a:lnTo>
                  <a:lnTo>
                    <a:pt x="1002" y="482"/>
                  </a:lnTo>
                  <a:lnTo>
                    <a:pt x="997" y="477"/>
                  </a:lnTo>
                  <a:lnTo>
                    <a:pt x="991" y="470"/>
                  </a:lnTo>
                  <a:lnTo>
                    <a:pt x="984" y="461"/>
                  </a:lnTo>
                  <a:lnTo>
                    <a:pt x="978" y="451"/>
                  </a:lnTo>
                  <a:lnTo>
                    <a:pt x="972" y="440"/>
                  </a:lnTo>
                  <a:lnTo>
                    <a:pt x="967" y="431"/>
                  </a:lnTo>
                  <a:lnTo>
                    <a:pt x="963" y="424"/>
                  </a:lnTo>
                  <a:lnTo>
                    <a:pt x="962" y="420"/>
                  </a:lnTo>
                  <a:lnTo>
                    <a:pt x="961" y="415"/>
                  </a:lnTo>
                  <a:lnTo>
                    <a:pt x="957" y="409"/>
                  </a:lnTo>
                  <a:lnTo>
                    <a:pt x="951" y="401"/>
                  </a:lnTo>
                  <a:lnTo>
                    <a:pt x="944" y="392"/>
                  </a:lnTo>
                  <a:lnTo>
                    <a:pt x="936" y="384"/>
                  </a:lnTo>
                  <a:lnTo>
                    <a:pt x="928" y="375"/>
                  </a:lnTo>
                  <a:lnTo>
                    <a:pt x="920" y="368"/>
                  </a:lnTo>
                  <a:lnTo>
                    <a:pt x="913" y="362"/>
                  </a:lnTo>
                  <a:lnTo>
                    <a:pt x="906" y="358"/>
                  </a:lnTo>
                  <a:lnTo>
                    <a:pt x="899" y="352"/>
                  </a:lnTo>
                  <a:lnTo>
                    <a:pt x="892" y="347"/>
                  </a:lnTo>
                  <a:lnTo>
                    <a:pt x="885" y="343"/>
                  </a:lnTo>
                  <a:lnTo>
                    <a:pt x="878" y="339"/>
                  </a:lnTo>
                  <a:lnTo>
                    <a:pt x="872" y="336"/>
                  </a:lnTo>
                  <a:lnTo>
                    <a:pt x="868" y="334"/>
                  </a:lnTo>
                  <a:lnTo>
                    <a:pt x="864" y="334"/>
                  </a:lnTo>
                  <a:lnTo>
                    <a:pt x="857" y="333"/>
                  </a:lnTo>
                  <a:lnTo>
                    <a:pt x="849" y="326"/>
                  </a:lnTo>
                  <a:lnTo>
                    <a:pt x="840" y="319"/>
                  </a:lnTo>
                  <a:lnTo>
                    <a:pt x="832" y="315"/>
                  </a:lnTo>
                  <a:lnTo>
                    <a:pt x="827" y="313"/>
                  </a:lnTo>
                  <a:lnTo>
                    <a:pt x="822" y="309"/>
                  </a:lnTo>
                  <a:lnTo>
                    <a:pt x="815" y="305"/>
                  </a:lnTo>
                  <a:lnTo>
                    <a:pt x="808" y="300"/>
                  </a:lnTo>
                  <a:lnTo>
                    <a:pt x="801" y="294"/>
                  </a:lnTo>
                  <a:lnTo>
                    <a:pt x="795" y="291"/>
                  </a:lnTo>
                  <a:lnTo>
                    <a:pt x="792" y="287"/>
                  </a:lnTo>
                  <a:lnTo>
                    <a:pt x="790" y="286"/>
                  </a:lnTo>
                  <a:lnTo>
                    <a:pt x="798" y="278"/>
                  </a:lnTo>
                  <a:lnTo>
                    <a:pt x="797" y="276"/>
                  </a:lnTo>
                  <a:lnTo>
                    <a:pt x="794" y="268"/>
                  </a:lnTo>
                  <a:lnTo>
                    <a:pt x="790" y="257"/>
                  </a:lnTo>
                  <a:lnTo>
                    <a:pt x="787" y="245"/>
                  </a:lnTo>
                  <a:lnTo>
                    <a:pt x="785" y="227"/>
                  </a:lnTo>
                  <a:lnTo>
                    <a:pt x="782" y="207"/>
                  </a:lnTo>
                  <a:lnTo>
                    <a:pt x="781" y="188"/>
                  </a:lnTo>
                  <a:lnTo>
                    <a:pt x="782" y="176"/>
                  </a:lnTo>
                  <a:lnTo>
                    <a:pt x="783" y="163"/>
                  </a:lnTo>
                  <a:lnTo>
                    <a:pt x="783" y="147"/>
                  </a:lnTo>
                  <a:lnTo>
                    <a:pt x="781" y="129"/>
                  </a:lnTo>
                  <a:lnTo>
                    <a:pt x="780" y="117"/>
                  </a:lnTo>
                  <a:lnTo>
                    <a:pt x="775" y="103"/>
                  </a:lnTo>
                  <a:lnTo>
                    <a:pt x="766" y="83"/>
                  </a:lnTo>
                  <a:lnTo>
                    <a:pt x="758" y="66"/>
                  </a:lnTo>
                  <a:lnTo>
                    <a:pt x="751" y="53"/>
                  </a:lnTo>
                  <a:lnTo>
                    <a:pt x="748" y="49"/>
                  </a:lnTo>
                  <a:lnTo>
                    <a:pt x="742" y="42"/>
                  </a:lnTo>
                  <a:lnTo>
                    <a:pt x="735" y="34"/>
                  </a:lnTo>
                  <a:lnTo>
                    <a:pt x="727" y="26"/>
                  </a:lnTo>
                  <a:lnTo>
                    <a:pt x="719" y="18"/>
                  </a:lnTo>
                  <a:lnTo>
                    <a:pt x="711" y="10"/>
                  </a:lnTo>
                  <a:lnTo>
                    <a:pt x="703" y="5"/>
                  </a:lnTo>
                  <a:lnTo>
                    <a:pt x="696" y="2"/>
                  </a:lnTo>
                  <a:lnTo>
                    <a:pt x="688" y="0"/>
                  </a:lnTo>
                  <a:lnTo>
                    <a:pt x="675" y="0"/>
                  </a:lnTo>
                  <a:lnTo>
                    <a:pt x="661" y="2"/>
                  </a:lnTo>
                  <a:lnTo>
                    <a:pt x="645" y="4"/>
                  </a:lnTo>
                  <a:lnTo>
                    <a:pt x="630" y="6"/>
                  </a:lnTo>
                  <a:lnTo>
                    <a:pt x="615" y="11"/>
                  </a:lnTo>
                  <a:lnTo>
                    <a:pt x="604" y="15"/>
                  </a:lnTo>
                  <a:lnTo>
                    <a:pt x="595" y="21"/>
                  </a:lnTo>
                  <a:lnTo>
                    <a:pt x="585" y="35"/>
                  </a:lnTo>
                  <a:lnTo>
                    <a:pt x="576" y="50"/>
                  </a:lnTo>
                  <a:lnTo>
                    <a:pt x="570" y="64"/>
                  </a:lnTo>
                  <a:lnTo>
                    <a:pt x="565" y="75"/>
                  </a:lnTo>
                  <a:lnTo>
                    <a:pt x="561" y="89"/>
                  </a:lnTo>
                  <a:lnTo>
                    <a:pt x="556" y="108"/>
                  </a:lnTo>
                  <a:lnTo>
                    <a:pt x="553" y="127"/>
                  </a:lnTo>
                  <a:lnTo>
                    <a:pt x="552" y="146"/>
                  </a:lnTo>
                  <a:lnTo>
                    <a:pt x="553" y="170"/>
                  </a:lnTo>
                  <a:lnTo>
                    <a:pt x="555" y="202"/>
                  </a:lnTo>
                  <a:lnTo>
                    <a:pt x="556" y="232"/>
                  </a:lnTo>
                  <a:lnTo>
                    <a:pt x="552" y="2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3" name="Freeform 10"/>
            <p:cNvSpPr>
              <a:spLocks/>
            </p:cNvSpPr>
            <p:nvPr/>
          </p:nvSpPr>
          <p:spPr bwMode="auto">
            <a:xfrm>
              <a:off x="1990" y="944"/>
              <a:ext cx="216" cy="240"/>
            </a:xfrm>
            <a:custGeom>
              <a:avLst/>
              <a:gdLst/>
              <a:ahLst/>
              <a:cxnLst>
                <a:cxn ang="0">
                  <a:pos x="253" y="72"/>
                </a:cxn>
                <a:cxn ang="0">
                  <a:pos x="240" y="190"/>
                </a:cxn>
                <a:cxn ang="0">
                  <a:pos x="233" y="322"/>
                </a:cxn>
                <a:cxn ang="0">
                  <a:pos x="263" y="342"/>
                </a:cxn>
                <a:cxn ang="0">
                  <a:pos x="256" y="348"/>
                </a:cxn>
                <a:cxn ang="0">
                  <a:pos x="226" y="367"/>
                </a:cxn>
                <a:cxn ang="0">
                  <a:pos x="184" y="378"/>
                </a:cxn>
                <a:cxn ang="0">
                  <a:pos x="125" y="393"/>
                </a:cxn>
                <a:cxn ang="0">
                  <a:pos x="85" y="409"/>
                </a:cxn>
                <a:cxn ang="0">
                  <a:pos x="40" y="424"/>
                </a:cxn>
                <a:cxn ang="0">
                  <a:pos x="40" y="431"/>
                </a:cxn>
                <a:cxn ang="0">
                  <a:pos x="71" y="433"/>
                </a:cxn>
                <a:cxn ang="0">
                  <a:pos x="106" y="432"/>
                </a:cxn>
                <a:cxn ang="0">
                  <a:pos x="152" y="425"/>
                </a:cxn>
                <a:cxn ang="0">
                  <a:pos x="174" y="416"/>
                </a:cxn>
                <a:cxn ang="0">
                  <a:pos x="190" y="416"/>
                </a:cxn>
                <a:cxn ang="0">
                  <a:pos x="188" y="421"/>
                </a:cxn>
                <a:cxn ang="0">
                  <a:pos x="159" y="433"/>
                </a:cxn>
                <a:cxn ang="0">
                  <a:pos x="127" y="445"/>
                </a:cxn>
                <a:cxn ang="0">
                  <a:pos x="75" y="454"/>
                </a:cxn>
                <a:cxn ang="0">
                  <a:pos x="43" y="455"/>
                </a:cxn>
                <a:cxn ang="0">
                  <a:pos x="11" y="454"/>
                </a:cxn>
                <a:cxn ang="0">
                  <a:pos x="9" y="474"/>
                </a:cxn>
                <a:cxn ang="0">
                  <a:pos x="49" y="481"/>
                </a:cxn>
                <a:cxn ang="0">
                  <a:pos x="99" y="476"/>
                </a:cxn>
                <a:cxn ang="0">
                  <a:pos x="140" y="464"/>
                </a:cxn>
                <a:cxn ang="0">
                  <a:pos x="185" y="447"/>
                </a:cxn>
                <a:cxn ang="0">
                  <a:pos x="225" y="424"/>
                </a:cxn>
                <a:cxn ang="0">
                  <a:pos x="278" y="383"/>
                </a:cxn>
                <a:cxn ang="0">
                  <a:pos x="300" y="342"/>
                </a:cxn>
                <a:cxn ang="0">
                  <a:pos x="295" y="274"/>
                </a:cxn>
                <a:cxn ang="0">
                  <a:pos x="308" y="191"/>
                </a:cxn>
                <a:cxn ang="0">
                  <a:pos x="334" y="138"/>
                </a:cxn>
                <a:cxn ang="0">
                  <a:pos x="343" y="132"/>
                </a:cxn>
                <a:cxn ang="0">
                  <a:pos x="316" y="208"/>
                </a:cxn>
                <a:cxn ang="0">
                  <a:pos x="305" y="294"/>
                </a:cxn>
                <a:cxn ang="0">
                  <a:pos x="312" y="303"/>
                </a:cxn>
                <a:cxn ang="0">
                  <a:pos x="332" y="254"/>
                </a:cxn>
                <a:cxn ang="0">
                  <a:pos x="355" y="201"/>
                </a:cxn>
                <a:cxn ang="0">
                  <a:pos x="377" y="174"/>
                </a:cxn>
                <a:cxn ang="0">
                  <a:pos x="413" y="138"/>
                </a:cxn>
                <a:cxn ang="0">
                  <a:pos x="426" y="118"/>
                </a:cxn>
                <a:cxn ang="0">
                  <a:pos x="402" y="92"/>
                </a:cxn>
                <a:cxn ang="0">
                  <a:pos x="377" y="76"/>
                </a:cxn>
                <a:cxn ang="0">
                  <a:pos x="348" y="60"/>
                </a:cxn>
                <a:cxn ang="0">
                  <a:pos x="312" y="38"/>
                </a:cxn>
                <a:cxn ang="0">
                  <a:pos x="286" y="21"/>
                </a:cxn>
                <a:cxn ang="0">
                  <a:pos x="258" y="0"/>
                </a:cxn>
              </a:cxnLst>
              <a:rect l="0" t="0" r="r" b="b"/>
              <a:pathLst>
                <a:path w="431" h="481">
                  <a:moveTo>
                    <a:pt x="249" y="4"/>
                  </a:moveTo>
                  <a:lnTo>
                    <a:pt x="250" y="14"/>
                  </a:lnTo>
                  <a:lnTo>
                    <a:pt x="252" y="41"/>
                  </a:lnTo>
                  <a:lnTo>
                    <a:pt x="253" y="72"/>
                  </a:lnTo>
                  <a:lnTo>
                    <a:pt x="252" y="99"/>
                  </a:lnTo>
                  <a:lnTo>
                    <a:pt x="249" y="126"/>
                  </a:lnTo>
                  <a:lnTo>
                    <a:pt x="244" y="158"/>
                  </a:lnTo>
                  <a:lnTo>
                    <a:pt x="240" y="190"/>
                  </a:lnTo>
                  <a:lnTo>
                    <a:pt x="237" y="217"/>
                  </a:lnTo>
                  <a:lnTo>
                    <a:pt x="235" y="248"/>
                  </a:lnTo>
                  <a:lnTo>
                    <a:pt x="234" y="287"/>
                  </a:lnTo>
                  <a:lnTo>
                    <a:pt x="233" y="322"/>
                  </a:lnTo>
                  <a:lnTo>
                    <a:pt x="236" y="340"/>
                  </a:lnTo>
                  <a:lnTo>
                    <a:pt x="244" y="343"/>
                  </a:lnTo>
                  <a:lnTo>
                    <a:pt x="255" y="343"/>
                  </a:lnTo>
                  <a:lnTo>
                    <a:pt x="263" y="342"/>
                  </a:lnTo>
                  <a:lnTo>
                    <a:pt x="266" y="341"/>
                  </a:lnTo>
                  <a:lnTo>
                    <a:pt x="265" y="342"/>
                  </a:lnTo>
                  <a:lnTo>
                    <a:pt x="261" y="345"/>
                  </a:lnTo>
                  <a:lnTo>
                    <a:pt x="256" y="348"/>
                  </a:lnTo>
                  <a:lnTo>
                    <a:pt x="249" y="353"/>
                  </a:lnTo>
                  <a:lnTo>
                    <a:pt x="241" y="357"/>
                  </a:lnTo>
                  <a:lnTo>
                    <a:pt x="233" y="363"/>
                  </a:lnTo>
                  <a:lnTo>
                    <a:pt x="226" y="367"/>
                  </a:lnTo>
                  <a:lnTo>
                    <a:pt x="219" y="370"/>
                  </a:lnTo>
                  <a:lnTo>
                    <a:pt x="211" y="372"/>
                  </a:lnTo>
                  <a:lnTo>
                    <a:pt x="198" y="375"/>
                  </a:lnTo>
                  <a:lnTo>
                    <a:pt x="184" y="378"/>
                  </a:lnTo>
                  <a:lnTo>
                    <a:pt x="168" y="381"/>
                  </a:lnTo>
                  <a:lnTo>
                    <a:pt x="153" y="385"/>
                  </a:lnTo>
                  <a:lnTo>
                    <a:pt x="138" y="388"/>
                  </a:lnTo>
                  <a:lnTo>
                    <a:pt x="125" y="393"/>
                  </a:lnTo>
                  <a:lnTo>
                    <a:pt x="116" y="396"/>
                  </a:lnTo>
                  <a:lnTo>
                    <a:pt x="108" y="401"/>
                  </a:lnTo>
                  <a:lnTo>
                    <a:pt x="97" y="406"/>
                  </a:lnTo>
                  <a:lnTo>
                    <a:pt x="85" y="409"/>
                  </a:lnTo>
                  <a:lnTo>
                    <a:pt x="72" y="414"/>
                  </a:lnTo>
                  <a:lnTo>
                    <a:pt x="60" y="417"/>
                  </a:lnTo>
                  <a:lnTo>
                    <a:pt x="49" y="421"/>
                  </a:lnTo>
                  <a:lnTo>
                    <a:pt x="40" y="424"/>
                  </a:lnTo>
                  <a:lnTo>
                    <a:pt x="34" y="426"/>
                  </a:lnTo>
                  <a:lnTo>
                    <a:pt x="33" y="429"/>
                  </a:lnTo>
                  <a:lnTo>
                    <a:pt x="34" y="430"/>
                  </a:lnTo>
                  <a:lnTo>
                    <a:pt x="40" y="431"/>
                  </a:lnTo>
                  <a:lnTo>
                    <a:pt x="47" y="432"/>
                  </a:lnTo>
                  <a:lnTo>
                    <a:pt x="55" y="432"/>
                  </a:lnTo>
                  <a:lnTo>
                    <a:pt x="63" y="433"/>
                  </a:lnTo>
                  <a:lnTo>
                    <a:pt x="71" y="433"/>
                  </a:lnTo>
                  <a:lnTo>
                    <a:pt x="77" y="433"/>
                  </a:lnTo>
                  <a:lnTo>
                    <a:pt x="84" y="433"/>
                  </a:lnTo>
                  <a:lnTo>
                    <a:pt x="94" y="432"/>
                  </a:lnTo>
                  <a:lnTo>
                    <a:pt x="106" y="432"/>
                  </a:lnTo>
                  <a:lnTo>
                    <a:pt x="118" y="431"/>
                  </a:lnTo>
                  <a:lnTo>
                    <a:pt x="131" y="429"/>
                  </a:lnTo>
                  <a:lnTo>
                    <a:pt x="143" y="428"/>
                  </a:lnTo>
                  <a:lnTo>
                    <a:pt x="152" y="425"/>
                  </a:lnTo>
                  <a:lnTo>
                    <a:pt x="159" y="422"/>
                  </a:lnTo>
                  <a:lnTo>
                    <a:pt x="163" y="419"/>
                  </a:lnTo>
                  <a:lnTo>
                    <a:pt x="169" y="417"/>
                  </a:lnTo>
                  <a:lnTo>
                    <a:pt x="174" y="416"/>
                  </a:lnTo>
                  <a:lnTo>
                    <a:pt x="178" y="416"/>
                  </a:lnTo>
                  <a:lnTo>
                    <a:pt x="183" y="416"/>
                  </a:lnTo>
                  <a:lnTo>
                    <a:pt x="187" y="416"/>
                  </a:lnTo>
                  <a:lnTo>
                    <a:pt x="190" y="416"/>
                  </a:lnTo>
                  <a:lnTo>
                    <a:pt x="193" y="416"/>
                  </a:lnTo>
                  <a:lnTo>
                    <a:pt x="195" y="416"/>
                  </a:lnTo>
                  <a:lnTo>
                    <a:pt x="192" y="418"/>
                  </a:lnTo>
                  <a:lnTo>
                    <a:pt x="188" y="421"/>
                  </a:lnTo>
                  <a:lnTo>
                    <a:pt x="181" y="423"/>
                  </a:lnTo>
                  <a:lnTo>
                    <a:pt x="174" y="426"/>
                  </a:lnTo>
                  <a:lnTo>
                    <a:pt x="166" y="430"/>
                  </a:lnTo>
                  <a:lnTo>
                    <a:pt x="159" y="433"/>
                  </a:lnTo>
                  <a:lnTo>
                    <a:pt x="154" y="436"/>
                  </a:lnTo>
                  <a:lnTo>
                    <a:pt x="148" y="438"/>
                  </a:lnTo>
                  <a:lnTo>
                    <a:pt x="138" y="441"/>
                  </a:lnTo>
                  <a:lnTo>
                    <a:pt x="127" y="445"/>
                  </a:lnTo>
                  <a:lnTo>
                    <a:pt x="113" y="448"/>
                  </a:lnTo>
                  <a:lnTo>
                    <a:pt x="99" y="451"/>
                  </a:lnTo>
                  <a:lnTo>
                    <a:pt x="86" y="453"/>
                  </a:lnTo>
                  <a:lnTo>
                    <a:pt x="75" y="454"/>
                  </a:lnTo>
                  <a:lnTo>
                    <a:pt x="67" y="454"/>
                  </a:lnTo>
                  <a:lnTo>
                    <a:pt x="60" y="454"/>
                  </a:lnTo>
                  <a:lnTo>
                    <a:pt x="53" y="454"/>
                  </a:lnTo>
                  <a:lnTo>
                    <a:pt x="43" y="455"/>
                  </a:lnTo>
                  <a:lnTo>
                    <a:pt x="35" y="455"/>
                  </a:lnTo>
                  <a:lnTo>
                    <a:pt x="26" y="455"/>
                  </a:lnTo>
                  <a:lnTo>
                    <a:pt x="18" y="455"/>
                  </a:lnTo>
                  <a:lnTo>
                    <a:pt x="11" y="454"/>
                  </a:lnTo>
                  <a:lnTo>
                    <a:pt x="5" y="452"/>
                  </a:lnTo>
                  <a:lnTo>
                    <a:pt x="0" y="453"/>
                  </a:lnTo>
                  <a:lnTo>
                    <a:pt x="2" y="462"/>
                  </a:lnTo>
                  <a:lnTo>
                    <a:pt x="9" y="474"/>
                  </a:lnTo>
                  <a:lnTo>
                    <a:pt x="20" y="481"/>
                  </a:lnTo>
                  <a:lnTo>
                    <a:pt x="27" y="481"/>
                  </a:lnTo>
                  <a:lnTo>
                    <a:pt x="38" y="481"/>
                  </a:lnTo>
                  <a:lnTo>
                    <a:pt x="49" y="481"/>
                  </a:lnTo>
                  <a:lnTo>
                    <a:pt x="62" y="479"/>
                  </a:lnTo>
                  <a:lnTo>
                    <a:pt x="75" y="478"/>
                  </a:lnTo>
                  <a:lnTo>
                    <a:pt x="87" y="477"/>
                  </a:lnTo>
                  <a:lnTo>
                    <a:pt x="99" y="476"/>
                  </a:lnTo>
                  <a:lnTo>
                    <a:pt x="108" y="475"/>
                  </a:lnTo>
                  <a:lnTo>
                    <a:pt x="117" y="472"/>
                  </a:lnTo>
                  <a:lnTo>
                    <a:pt x="128" y="469"/>
                  </a:lnTo>
                  <a:lnTo>
                    <a:pt x="140" y="464"/>
                  </a:lnTo>
                  <a:lnTo>
                    <a:pt x="153" y="460"/>
                  </a:lnTo>
                  <a:lnTo>
                    <a:pt x="165" y="455"/>
                  </a:lnTo>
                  <a:lnTo>
                    <a:pt x="176" y="451"/>
                  </a:lnTo>
                  <a:lnTo>
                    <a:pt x="185" y="447"/>
                  </a:lnTo>
                  <a:lnTo>
                    <a:pt x="192" y="445"/>
                  </a:lnTo>
                  <a:lnTo>
                    <a:pt x="199" y="441"/>
                  </a:lnTo>
                  <a:lnTo>
                    <a:pt x="211" y="434"/>
                  </a:lnTo>
                  <a:lnTo>
                    <a:pt x="225" y="424"/>
                  </a:lnTo>
                  <a:lnTo>
                    <a:pt x="240" y="413"/>
                  </a:lnTo>
                  <a:lnTo>
                    <a:pt x="255" y="402"/>
                  </a:lnTo>
                  <a:lnTo>
                    <a:pt x="267" y="392"/>
                  </a:lnTo>
                  <a:lnTo>
                    <a:pt x="278" y="383"/>
                  </a:lnTo>
                  <a:lnTo>
                    <a:pt x="283" y="378"/>
                  </a:lnTo>
                  <a:lnTo>
                    <a:pt x="289" y="369"/>
                  </a:lnTo>
                  <a:lnTo>
                    <a:pt x="295" y="355"/>
                  </a:lnTo>
                  <a:lnTo>
                    <a:pt x="300" y="342"/>
                  </a:lnTo>
                  <a:lnTo>
                    <a:pt x="301" y="338"/>
                  </a:lnTo>
                  <a:lnTo>
                    <a:pt x="289" y="330"/>
                  </a:lnTo>
                  <a:lnTo>
                    <a:pt x="290" y="312"/>
                  </a:lnTo>
                  <a:lnTo>
                    <a:pt x="295" y="274"/>
                  </a:lnTo>
                  <a:lnTo>
                    <a:pt x="298" y="234"/>
                  </a:lnTo>
                  <a:lnTo>
                    <a:pt x="302" y="210"/>
                  </a:lnTo>
                  <a:lnTo>
                    <a:pt x="304" y="203"/>
                  </a:lnTo>
                  <a:lnTo>
                    <a:pt x="308" y="191"/>
                  </a:lnTo>
                  <a:lnTo>
                    <a:pt x="313" y="179"/>
                  </a:lnTo>
                  <a:lnTo>
                    <a:pt x="320" y="165"/>
                  </a:lnTo>
                  <a:lnTo>
                    <a:pt x="327" y="151"/>
                  </a:lnTo>
                  <a:lnTo>
                    <a:pt x="334" y="138"/>
                  </a:lnTo>
                  <a:lnTo>
                    <a:pt x="340" y="129"/>
                  </a:lnTo>
                  <a:lnTo>
                    <a:pt x="345" y="122"/>
                  </a:lnTo>
                  <a:lnTo>
                    <a:pt x="346" y="123"/>
                  </a:lnTo>
                  <a:lnTo>
                    <a:pt x="343" y="132"/>
                  </a:lnTo>
                  <a:lnTo>
                    <a:pt x="338" y="147"/>
                  </a:lnTo>
                  <a:lnTo>
                    <a:pt x="331" y="165"/>
                  </a:lnTo>
                  <a:lnTo>
                    <a:pt x="323" y="187"/>
                  </a:lnTo>
                  <a:lnTo>
                    <a:pt x="316" y="208"/>
                  </a:lnTo>
                  <a:lnTo>
                    <a:pt x="310" y="228"/>
                  </a:lnTo>
                  <a:lnTo>
                    <a:pt x="308" y="244"/>
                  </a:lnTo>
                  <a:lnTo>
                    <a:pt x="306" y="271"/>
                  </a:lnTo>
                  <a:lnTo>
                    <a:pt x="305" y="294"/>
                  </a:lnTo>
                  <a:lnTo>
                    <a:pt x="303" y="310"/>
                  </a:lnTo>
                  <a:lnTo>
                    <a:pt x="303" y="316"/>
                  </a:lnTo>
                  <a:lnTo>
                    <a:pt x="305" y="312"/>
                  </a:lnTo>
                  <a:lnTo>
                    <a:pt x="312" y="303"/>
                  </a:lnTo>
                  <a:lnTo>
                    <a:pt x="319" y="290"/>
                  </a:lnTo>
                  <a:lnTo>
                    <a:pt x="325" y="276"/>
                  </a:lnTo>
                  <a:lnTo>
                    <a:pt x="327" y="266"/>
                  </a:lnTo>
                  <a:lnTo>
                    <a:pt x="332" y="254"/>
                  </a:lnTo>
                  <a:lnTo>
                    <a:pt x="336" y="240"/>
                  </a:lnTo>
                  <a:lnTo>
                    <a:pt x="343" y="226"/>
                  </a:lnTo>
                  <a:lnTo>
                    <a:pt x="349" y="212"/>
                  </a:lnTo>
                  <a:lnTo>
                    <a:pt x="355" y="201"/>
                  </a:lnTo>
                  <a:lnTo>
                    <a:pt x="361" y="191"/>
                  </a:lnTo>
                  <a:lnTo>
                    <a:pt x="365" y="186"/>
                  </a:lnTo>
                  <a:lnTo>
                    <a:pt x="370" y="181"/>
                  </a:lnTo>
                  <a:lnTo>
                    <a:pt x="377" y="174"/>
                  </a:lnTo>
                  <a:lnTo>
                    <a:pt x="386" y="165"/>
                  </a:lnTo>
                  <a:lnTo>
                    <a:pt x="394" y="156"/>
                  </a:lnTo>
                  <a:lnTo>
                    <a:pt x="403" y="147"/>
                  </a:lnTo>
                  <a:lnTo>
                    <a:pt x="413" y="138"/>
                  </a:lnTo>
                  <a:lnTo>
                    <a:pt x="421" y="133"/>
                  </a:lnTo>
                  <a:lnTo>
                    <a:pt x="426" y="130"/>
                  </a:lnTo>
                  <a:lnTo>
                    <a:pt x="431" y="127"/>
                  </a:lnTo>
                  <a:lnTo>
                    <a:pt x="426" y="118"/>
                  </a:lnTo>
                  <a:lnTo>
                    <a:pt x="420" y="107"/>
                  </a:lnTo>
                  <a:lnTo>
                    <a:pt x="411" y="99"/>
                  </a:lnTo>
                  <a:lnTo>
                    <a:pt x="408" y="96"/>
                  </a:lnTo>
                  <a:lnTo>
                    <a:pt x="402" y="92"/>
                  </a:lnTo>
                  <a:lnTo>
                    <a:pt x="396" y="89"/>
                  </a:lnTo>
                  <a:lnTo>
                    <a:pt x="391" y="84"/>
                  </a:lnTo>
                  <a:lnTo>
                    <a:pt x="384" y="81"/>
                  </a:lnTo>
                  <a:lnTo>
                    <a:pt x="377" y="76"/>
                  </a:lnTo>
                  <a:lnTo>
                    <a:pt x="370" y="73"/>
                  </a:lnTo>
                  <a:lnTo>
                    <a:pt x="364" y="69"/>
                  </a:lnTo>
                  <a:lnTo>
                    <a:pt x="357" y="65"/>
                  </a:lnTo>
                  <a:lnTo>
                    <a:pt x="348" y="60"/>
                  </a:lnTo>
                  <a:lnTo>
                    <a:pt x="340" y="54"/>
                  </a:lnTo>
                  <a:lnTo>
                    <a:pt x="330" y="49"/>
                  </a:lnTo>
                  <a:lnTo>
                    <a:pt x="320" y="44"/>
                  </a:lnTo>
                  <a:lnTo>
                    <a:pt x="312" y="38"/>
                  </a:lnTo>
                  <a:lnTo>
                    <a:pt x="304" y="35"/>
                  </a:lnTo>
                  <a:lnTo>
                    <a:pt x="298" y="31"/>
                  </a:lnTo>
                  <a:lnTo>
                    <a:pt x="293" y="27"/>
                  </a:lnTo>
                  <a:lnTo>
                    <a:pt x="286" y="21"/>
                  </a:lnTo>
                  <a:lnTo>
                    <a:pt x="279" y="15"/>
                  </a:lnTo>
                  <a:lnTo>
                    <a:pt x="272" y="8"/>
                  </a:lnTo>
                  <a:lnTo>
                    <a:pt x="265" y="4"/>
                  </a:lnTo>
                  <a:lnTo>
                    <a:pt x="258" y="0"/>
                  </a:lnTo>
                  <a:lnTo>
                    <a:pt x="252" y="0"/>
                  </a:lnTo>
                  <a:lnTo>
                    <a:pt x="249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4" name="Freeform 11"/>
            <p:cNvSpPr>
              <a:spLocks/>
            </p:cNvSpPr>
            <p:nvPr/>
          </p:nvSpPr>
          <p:spPr bwMode="auto">
            <a:xfrm>
              <a:off x="2156" y="1016"/>
              <a:ext cx="98" cy="81"/>
            </a:xfrm>
            <a:custGeom>
              <a:avLst/>
              <a:gdLst/>
              <a:ahLst/>
              <a:cxnLst>
                <a:cxn ang="0">
                  <a:pos x="95" y="5"/>
                </a:cxn>
                <a:cxn ang="0">
                  <a:pos x="82" y="17"/>
                </a:cxn>
                <a:cxn ang="0">
                  <a:pos x="62" y="35"/>
                </a:cxn>
                <a:cxn ang="0">
                  <a:pos x="46" y="51"/>
                </a:cxn>
                <a:cxn ang="0">
                  <a:pos x="40" y="61"/>
                </a:cxn>
                <a:cxn ang="0">
                  <a:pos x="29" y="89"/>
                </a:cxn>
                <a:cxn ang="0">
                  <a:pos x="16" y="123"/>
                </a:cxn>
                <a:cxn ang="0">
                  <a:pos x="4" y="152"/>
                </a:cxn>
                <a:cxn ang="0">
                  <a:pos x="0" y="163"/>
                </a:cxn>
                <a:cxn ang="0">
                  <a:pos x="8" y="158"/>
                </a:cxn>
                <a:cxn ang="0">
                  <a:pos x="23" y="145"/>
                </a:cxn>
                <a:cxn ang="0">
                  <a:pos x="38" y="133"/>
                </a:cxn>
                <a:cxn ang="0">
                  <a:pos x="46" y="126"/>
                </a:cxn>
                <a:cxn ang="0">
                  <a:pos x="56" y="117"/>
                </a:cxn>
                <a:cxn ang="0">
                  <a:pos x="67" y="104"/>
                </a:cxn>
                <a:cxn ang="0">
                  <a:pos x="76" y="95"/>
                </a:cxn>
                <a:cxn ang="0">
                  <a:pos x="84" y="88"/>
                </a:cxn>
                <a:cxn ang="0">
                  <a:pos x="98" y="80"/>
                </a:cxn>
                <a:cxn ang="0">
                  <a:pos x="115" y="70"/>
                </a:cxn>
                <a:cxn ang="0">
                  <a:pos x="130" y="64"/>
                </a:cxn>
                <a:cxn ang="0">
                  <a:pos x="135" y="65"/>
                </a:cxn>
                <a:cxn ang="0">
                  <a:pos x="119" y="81"/>
                </a:cxn>
                <a:cxn ang="0">
                  <a:pos x="92" y="103"/>
                </a:cxn>
                <a:cxn ang="0">
                  <a:pos x="71" y="119"/>
                </a:cxn>
                <a:cxn ang="0">
                  <a:pos x="69" y="121"/>
                </a:cxn>
                <a:cxn ang="0">
                  <a:pos x="77" y="118"/>
                </a:cxn>
                <a:cxn ang="0">
                  <a:pos x="90" y="113"/>
                </a:cxn>
                <a:cxn ang="0">
                  <a:pos x="102" y="107"/>
                </a:cxn>
                <a:cxn ang="0">
                  <a:pos x="112" y="100"/>
                </a:cxn>
                <a:cxn ang="0">
                  <a:pos x="124" y="94"/>
                </a:cxn>
                <a:cxn ang="0">
                  <a:pos x="138" y="88"/>
                </a:cxn>
                <a:cxn ang="0">
                  <a:pos x="151" y="83"/>
                </a:cxn>
                <a:cxn ang="0">
                  <a:pos x="162" y="83"/>
                </a:cxn>
                <a:cxn ang="0">
                  <a:pos x="175" y="85"/>
                </a:cxn>
                <a:cxn ang="0">
                  <a:pos x="188" y="88"/>
                </a:cxn>
                <a:cxn ang="0">
                  <a:pos x="196" y="90"/>
                </a:cxn>
                <a:cxn ang="0">
                  <a:pos x="197" y="88"/>
                </a:cxn>
                <a:cxn ang="0">
                  <a:pos x="190" y="75"/>
                </a:cxn>
                <a:cxn ang="0">
                  <a:pos x="175" y="66"/>
                </a:cxn>
                <a:cxn ang="0">
                  <a:pos x="162" y="60"/>
                </a:cxn>
                <a:cxn ang="0">
                  <a:pos x="151" y="52"/>
                </a:cxn>
                <a:cxn ang="0">
                  <a:pos x="142" y="45"/>
                </a:cxn>
                <a:cxn ang="0">
                  <a:pos x="137" y="36"/>
                </a:cxn>
                <a:cxn ang="0">
                  <a:pos x="128" y="21"/>
                </a:cxn>
                <a:cxn ang="0">
                  <a:pos x="115" y="7"/>
                </a:cxn>
                <a:cxn ang="0">
                  <a:pos x="104" y="0"/>
                </a:cxn>
              </a:cxnLst>
              <a:rect l="0" t="0" r="r" b="b"/>
              <a:pathLst>
                <a:path w="197" h="163">
                  <a:moveTo>
                    <a:pt x="98" y="3"/>
                  </a:moveTo>
                  <a:lnTo>
                    <a:pt x="95" y="5"/>
                  </a:lnTo>
                  <a:lnTo>
                    <a:pt x="90" y="9"/>
                  </a:lnTo>
                  <a:lnTo>
                    <a:pt x="82" y="17"/>
                  </a:lnTo>
                  <a:lnTo>
                    <a:pt x="72" y="26"/>
                  </a:lnTo>
                  <a:lnTo>
                    <a:pt x="62" y="35"/>
                  </a:lnTo>
                  <a:lnTo>
                    <a:pt x="53" y="44"/>
                  </a:lnTo>
                  <a:lnTo>
                    <a:pt x="46" y="51"/>
                  </a:lnTo>
                  <a:lnTo>
                    <a:pt x="42" y="55"/>
                  </a:lnTo>
                  <a:lnTo>
                    <a:pt x="40" y="61"/>
                  </a:lnTo>
                  <a:lnTo>
                    <a:pt x="35" y="73"/>
                  </a:lnTo>
                  <a:lnTo>
                    <a:pt x="29" y="89"/>
                  </a:lnTo>
                  <a:lnTo>
                    <a:pt x="23" y="106"/>
                  </a:lnTo>
                  <a:lnTo>
                    <a:pt x="16" y="123"/>
                  </a:lnTo>
                  <a:lnTo>
                    <a:pt x="10" y="140"/>
                  </a:lnTo>
                  <a:lnTo>
                    <a:pt x="4" y="152"/>
                  </a:lnTo>
                  <a:lnTo>
                    <a:pt x="1" y="160"/>
                  </a:lnTo>
                  <a:lnTo>
                    <a:pt x="0" y="163"/>
                  </a:lnTo>
                  <a:lnTo>
                    <a:pt x="2" y="163"/>
                  </a:lnTo>
                  <a:lnTo>
                    <a:pt x="8" y="158"/>
                  </a:lnTo>
                  <a:lnTo>
                    <a:pt x="15" y="152"/>
                  </a:lnTo>
                  <a:lnTo>
                    <a:pt x="23" y="145"/>
                  </a:lnTo>
                  <a:lnTo>
                    <a:pt x="31" y="138"/>
                  </a:lnTo>
                  <a:lnTo>
                    <a:pt x="38" y="133"/>
                  </a:lnTo>
                  <a:lnTo>
                    <a:pt x="42" y="129"/>
                  </a:lnTo>
                  <a:lnTo>
                    <a:pt x="46" y="126"/>
                  </a:lnTo>
                  <a:lnTo>
                    <a:pt x="52" y="121"/>
                  </a:lnTo>
                  <a:lnTo>
                    <a:pt x="56" y="117"/>
                  </a:lnTo>
                  <a:lnTo>
                    <a:pt x="62" y="110"/>
                  </a:lnTo>
                  <a:lnTo>
                    <a:pt x="67" y="104"/>
                  </a:lnTo>
                  <a:lnTo>
                    <a:pt x="72" y="99"/>
                  </a:lnTo>
                  <a:lnTo>
                    <a:pt x="76" y="95"/>
                  </a:lnTo>
                  <a:lnTo>
                    <a:pt x="79" y="91"/>
                  </a:lnTo>
                  <a:lnTo>
                    <a:pt x="84" y="88"/>
                  </a:lnTo>
                  <a:lnTo>
                    <a:pt x="90" y="84"/>
                  </a:lnTo>
                  <a:lnTo>
                    <a:pt x="98" y="80"/>
                  </a:lnTo>
                  <a:lnTo>
                    <a:pt x="106" y="75"/>
                  </a:lnTo>
                  <a:lnTo>
                    <a:pt x="115" y="70"/>
                  </a:lnTo>
                  <a:lnTo>
                    <a:pt x="123" y="66"/>
                  </a:lnTo>
                  <a:lnTo>
                    <a:pt x="130" y="64"/>
                  </a:lnTo>
                  <a:lnTo>
                    <a:pt x="135" y="62"/>
                  </a:lnTo>
                  <a:lnTo>
                    <a:pt x="135" y="65"/>
                  </a:lnTo>
                  <a:lnTo>
                    <a:pt x="129" y="72"/>
                  </a:lnTo>
                  <a:lnTo>
                    <a:pt x="119" y="81"/>
                  </a:lnTo>
                  <a:lnTo>
                    <a:pt x="105" y="91"/>
                  </a:lnTo>
                  <a:lnTo>
                    <a:pt x="92" y="103"/>
                  </a:lnTo>
                  <a:lnTo>
                    <a:pt x="79" y="112"/>
                  </a:lnTo>
                  <a:lnTo>
                    <a:pt x="71" y="119"/>
                  </a:lnTo>
                  <a:lnTo>
                    <a:pt x="68" y="121"/>
                  </a:lnTo>
                  <a:lnTo>
                    <a:pt x="69" y="121"/>
                  </a:lnTo>
                  <a:lnTo>
                    <a:pt x="72" y="120"/>
                  </a:lnTo>
                  <a:lnTo>
                    <a:pt x="77" y="118"/>
                  </a:lnTo>
                  <a:lnTo>
                    <a:pt x="84" y="115"/>
                  </a:lnTo>
                  <a:lnTo>
                    <a:pt x="90" y="113"/>
                  </a:lnTo>
                  <a:lnTo>
                    <a:pt x="97" y="110"/>
                  </a:lnTo>
                  <a:lnTo>
                    <a:pt x="102" y="107"/>
                  </a:lnTo>
                  <a:lnTo>
                    <a:pt x="107" y="104"/>
                  </a:lnTo>
                  <a:lnTo>
                    <a:pt x="112" y="100"/>
                  </a:lnTo>
                  <a:lnTo>
                    <a:pt x="117" y="97"/>
                  </a:lnTo>
                  <a:lnTo>
                    <a:pt x="124" y="94"/>
                  </a:lnTo>
                  <a:lnTo>
                    <a:pt x="131" y="90"/>
                  </a:lnTo>
                  <a:lnTo>
                    <a:pt x="138" y="88"/>
                  </a:lnTo>
                  <a:lnTo>
                    <a:pt x="145" y="85"/>
                  </a:lnTo>
                  <a:lnTo>
                    <a:pt x="151" y="83"/>
                  </a:lnTo>
                  <a:lnTo>
                    <a:pt x="157" y="83"/>
                  </a:lnTo>
                  <a:lnTo>
                    <a:pt x="162" y="83"/>
                  </a:lnTo>
                  <a:lnTo>
                    <a:pt x="169" y="84"/>
                  </a:lnTo>
                  <a:lnTo>
                    <a:pt x="175" y="85"/>
                  </a:lnTo>
                  <a:lnTo>
                    <a:pt x="182" y="87"/>
                  </a:lnTo>
                  <a:lnTo>
                    <a:pt x="188" y="88"/>
                  </a:lnTo>
                  <a:lnTo>
                    <a:pt x="192" y="89"/>
                  </a:lnTo>
                  <a:lnTo>
                    <a:pt x="196" y="90"/>
                  </a:lnTo>
                  <a:lnTo>
                    <a:pt x="197" y="90"/>
                  </a:lnTo>
                  <a:lnTo>
                    <a:pt x="197" y="88"/>
                  </a:lnTo>
                  <a:lnTo>
                    <a:pt x="195" y="82"/>
                  </a:lnTo>
                  <a:lnTo>
                    <a:pt x="190" y="75"/>
                  </a:lnTo>
                  <a:lnTo>
                    <a:pt x="181" y="69"/>
                  </a:lnTo>
                  <a:lnTo>
                    <a:pt x="175" y="66"/>
                  </a:lnTo>
                  <a:lnTo>
                    <a:pt x="168" y="64"/>
                  </a:lnTo>
                  <a:lnTo>
                    <a:pt x="162" y="60"/>
                  </a:lnTo>
                  <a:lnTo>
                    <a:pt x="157" y="57"/>
                  </a:lnTo>
                  <a:lnTo>
                    <a:pt x="151" y="52"/>
                  </a:lnTo>
                  <a:lnTo>
                    <a:pt x="146" y="49"/>
                  </a:lnTo>
                  <a:lnTo>
                    <a:pt x="142" y="45"/>
                  </a:lnTo>
                  <a:lnTo>
                    <a:pt x="139" y="41"/>
                  </a:lnTo>
                  <a:lnTo>
                    <a:pt x="137" y="36"/>
                  </a:lnTo>
                  <a:lnTo>
                    <a:pt x="132" y="29"/>
                  </a:lnTo>
                  <a:lnTo>
                    <a:pt x="128" y="21"/>
                  </a:lnTo>
                  <a:lnTo>
                    <a:pt x="122" y="13"/>
                  </a:lnTo>
                  <a:lnTo>
                    <a:pt x="115" y="7"/>
                  </a:lnTo>
                  <a:lnTo>
                    <a:pt x="109" y="3"/>
                  </a:lnTo>
                  <a:lnTo>
                    <a:pt x="104" y="0"/>
                  </a:lnTo>
                  <a:lnTo>
                    <a:pt x="98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5" name="Freeform 12"/>
            <p:cNvSpPr>
              <a:spLocks/>
            </p:cNvSpPr>
            <p:nvPr/>
          </p:nvSpPr>
          <p:spPr bwMode="auto">
            <a:xfrm>
              <a:off x="2215" y="1105"/>
              <a:ext cx="74" cy="80"/>
            </a:xfrm>
            <a:custGeom>
              <a:avLst/>
              <a:gdLst/>
              <a:ahLst/>
              <a:cxnLst>
                <a:cxn ang="0">
                  <a:pos x="94" y="6"/>
                </a:cxn>
                <a:cxn ang="0">
                  <a:pos x="82" y="3"/>
                </a:cxn>
                <a:cxn ang="0">
                  <a:pos x="64" y="1"/>
                </a:cxn>
                <a:cxn ang="0">
                  <a:pos x="45" y="1"/>
                </a:cxn>
                <a:cxn ang="0">
                  <a:pos x="32" y="9"/>
                </a:cxn>
                <a:cxn ang="0">
                  <a:pos x="20" y="19"/>
                </a:cxn>
                <a:cxn ang="0">
                  <a:pos x="11" y="30"/>
                </a:cxn>
                <a:cxn ang="0">
                  <a:pos x="4" y="40"/>
                </a:cxn>
                <a:cxn ang="0">
                  <a:pos x="0" y="53"/>
                </a:cxn>
                <a:cxn ang="0">
                  <a:pos x="13" y="61"/>
                </a:cxn>
                <a:cxn ang="0">
                  <a:pos x="30" y="59"/>
                </a:cxn>
                <a:cxn ang="0">
                  <a:pos x="47" y="57"/>
                </a:cxn>
                <a:cxn ang="0">
                  <a:pos x="63" y="56"/>
                </a:cxn>
                <a:cxn ang="0">
                  <a:pos x="73" y="56"/>
                </a:cxn>
                <a:cxn ang="0">
                  <a:pos x="73" y="57"/>
                </a:cxn>
                <a:cxn ang="0">
                  <a:pos x="70" y="61"/>
                </a:cxn>
                <a:cxn ang="0">
                  <a:pos x="60" y="68"/>
                </a:cxn>
                <a:cxn ang="0">
                  <a:pos x="48" y="72"/>
                </a:cxn>
                <a:cxn ang="0">
                  <a:pos x="32" y="73"/>
                </a:cxn>
                <a:cxn ang="0">
                  <a:pos x="18" y="73"/>
                </a:cxn>
                <a:cxn ang="0">
                  <a:pos x="7" y="72"/>
                </a:cxn>
                <a:cxn ang="0">
                  <a:pos x="2" y="72"/>
                </a:cxn>
                <a:cxn ang="0">
                  <a:pos x="2" y="74"/>
                </a:cxn>
                <a:cxn ang="0">
                  <a:pos x="10" y="85"/>
                </a:cxn>
                <a:cxn ang="0">
                  <a:pos x="22" y="99"/>
                </a:cxn>
                <a:cxn ang="0">
                  <a:pos x="38" y="115"/>
                </a:cxn>
                <a:cxn ang="0">
                  <a:pos x="56" y="134"/>
                </a:cxn>
                <a:cxn ang="0">
                  <a:pos x="67" y="147"/>
                </a:cxn>
                <a:cxn ang="0">
                  <a:pos x="83" y="160"/>
                </a:cxn>
                <a:cxn ang="0">
                  <a:pos x="118" y="84"/>
                </a:cxn>
                <a:cxn ang="0">
                  <a:pos x="128" y="73"/>
                </a:cxn>
                <a:cxn ang="0">
                  <a:pos x="147" y="64"/>
                </a:cxn>
                <a:cxn ang="0">
                  <a:pos x="148" y="59"/>
                </a:cxn>
                <a:cxn ang="0">
                  <a:pos x="140" y="46"/>
                </a:cxn>
                <a:cxn ang="0">
                  <a:pos x="127" y="32"/>
                </a:cxn>
                <a:cxn ang="0">
                  <a:pos x="116" y="25"/>
                </a:cxn>
                <a:cxn ang="0">
                  <a:pos x="105" y="25"/>
                </a:cxn>
                <a:cxn ang="0">
                  <a:pos x="93" y="26"/>
                </a:cxn>
                <a:cxn ang="0">
                  <a:pos x="80" y="28"/>
                </a:cxn>
                <a:cxn ang="0">
                  <a:pos x="68" y="30"/>
                </a:cxn>
                <a:cxn ang="0">
                  <a:pos x="58" y="30"/>
                </a:cxn>
                <a:cxn ang="0">
                  <a:pos x="49" y="28"/>
                </a:cxn>
                <a:cxn ang="0">
                  <a:pos x="40" y="26"/>
                </a:cxn>
                <a:cxn ang="0">
                  <a:pos x="33" y="25"/>
                </a:cxn>
                <a:cxn ang="0">
                  <a:pos x="32" y="23"/>
                </a:cxn>
                <a:cxn ang="0">
                  <a:pos x="40" y="21"/>
                </a:cxn>
                <a:cxn ang="0">
                  <a:pos x="52" y="19"/>
                </a:cxn>
                <a:cxn ang="0">
                  <a:pos x="65" y="19"/>
                </a:cxn>
                <a:cxn ang="0">
                  <a:pos x="87" y="13"/>
                </a:cxn>
                <a:cxn ang="0">
                  <a:pos x="96" y="8"/>
                </a:cxn>
              </a:cxnLst>
              <a:rect l="0" t="0" r="r" b="b"/>
              <a:pathLst>
                <a:path w="149" h="160">
                  <a:moveTo>
                    <a:pt x="96" y="8"/>
                  </a:moveTo>
                  <a:lnTo>
                    <a:pt x="94" y="6"/>
                  </a:lnTo>
                  <a:lnTo>
                    <a:pt x="89" y="5"/>
                  </a:lnTo>
                  <a:lnTo>
                    <a:pt x="82" y="3"/>
                  </a:lnTo>
                  <a:lnTo>
                    <a:pt x="74" y="2"/>
                  </a:lnTo>
                  <a:lnTo>
                    <a:pt x="64" y="1"/>
                  </a:lnTo>
                  <a:lnTo>
                    <a:pt x="55" y="0"/>
                  </a:lnTo>
                  <a:lnTo>
                    <a:pt x="45" y="1"/>
                  </a:lnTo>
                  <a:lnTo>
                    <a:pt x="37" y="4"/>
                  </a:lnTo>
                  <a:lnTo>
                    <a:pt x="32" y="9"/>
                  </a:lnTo>
                  <a:lnTo>
                    <a:pt x="26" y="13"/>
                  </a:lnTo>
                  <a:lnTo>
                    <a:pt x="20" y="19"/>
                  </a:lnTo>
                  <a:lnTo>
                    <a:pt x="15" y="24"/>
                  </a:lnTo>
                  <a:lnTo>
                    <a:pt x="11" y="30"/>
                  </a:lnTo>
                  <a:lnTo>
                    <a:pt x="7" y="35"/>
                  </a:lnTo>
                  <a:lnTo>
                    <a:pt x="4" y="40"/>
                  </a:lnTo>
                  <a:lnTo>
                    <a:pt x="2" y="45"/>
                  </a:lnTo>
                  <a:lnTo>
                    <a:pt x="0" y="53"/>
                  </a:lnTo>
                  <a:lnTo>
                    <a:pt x="5" y="57"/>
                  </a:lnTo>
                  <a:lnTo>
                    <a:pt x="13" y="61"/>
                  </a:lnTo>
                  <a:lnTo>
                    <a:pt x="23" y="61"/>
                  </a:lnTo>
                  <a:lnTo>
                    <a:pt x="30" y="59"/>
                  </a:lnTo>
                  <a:lnTo>
                    <a:pt x="38" y="58"/>
                  </a:lnTo>
                  <a:lnTo>
                    <a:pt x="47" y="57"/>
                  </a:lnTo>
                  <a:lnTo>
                    <a:pt x="55" y="57"/>
                  </a:lnTo>
                  <a:lnTo>
                    <a:pt x="63" y="56"/>
                  </a:lnTo>
                  <a:lnTo>
                    <a:pt x="68" y="56"/>
                  </a:lnTo>
                  <a:lnTo>
                    <a:pt x="73" y="56"/>
                  </a:lnTo>
                  <a:lnTo>
                    <a:pt x="74" y="56"/>
                  </a:lnTo>
                  <a:lnTo>
                    <a:pt x="73" y="57"/>
                  </a:lnTo>
                  <a:lnTo>
                    <a:pt x="72" y="58"/>
                  </a:lnTo>
                  <a:lnTo>
                    <a:pt x="70" y="61"/>
                  </a:lnTo>
                  <a:lnTo>
                    <a:pt x="65" y="64"/>
                  </a:lnTo>
                  <a:lnTo>
                    <a:pt x="60" y="68"/>
                  </a:lnTo>
                  <a:lnTo>
                    <a:pt x="55" y="70"/>
                  </a:lnTo>
                  <a:lnTo>
                    <a:pt x="48" y="72"/>
                  </a:lnTo>
                  <a:lnTo>
                    <a:pt x="40" y="73"/>
                  </a:lnTo>
                  <a:lnTo>
                    <a:pt x="32" y="73"/>
                  </a:lnTo>
                  <a:lnTo>
                    <a:pt x="25" y="73"/>
                  </a:lnTo>
                  <a:lnTo>
                    <a:pt x="18" y="73"/>
                  </a:lnTo>
                  <a:lnTo>
                    <a:pt x="12" y="72"/>
                  </a:lnTo>
                  <a:lnTo>
                    <a:pt x="7" y="72"/>
                  </a:lnTo>
                  <a:lnTo>
                    <a:pt x="4" y="72"/>
                  </a:lnTo>
                  <a:lnTo>
                    <a:pt x="2" y="72"/>
                  </a:lnTo>
                  <a:lnTo>
                    <a:pt x="0" y="72"/>
                  </a:lnTo>
                  <a:lnTo>
                    <a:pt x="2" y="74"/>
                  </a:lnTo>
                  <a:lnTo>
                    <a:pt x="5" y="79"/>
                  </a:lnTo>
                  <a:lnTo>
                    <a:pt x="10" y="85"/>
                  </a:lnTo>
                  <a:lnTo>
                    <a:pt x="17" y="93"/>
                  </a:lnTo>
                  <a:lnTo>
                    <a:pt x="22" y="99"/>
                  </a:lnTo>
                  <a:lnTo>
                    <a:pt x="29" y="106"/>
                  </a:lnTo>
                  <a:lnTo>
                    <a:pt x="38" y="115"/>
                  </a:lnTo>
                  <a:lnTo>
                    <a:pt x="48" y="125"/>
                  </a:lnTo>
                  <a:lnTo>
                    <a:pt x="56" y="134"/>
                  </a:lnTo>
                  <a:lnTo>
                    <a:pt x="63" y="142"/>
                  </a:lnTo>
                  <a:lnTo>
                    <a:pt x="67" y="147"/>
                  </a:lnTo>
                  <a:lnTo>
                    <a:pt x="70" y="149"/>
                  </a:lnTo>
                  <a:lnTo>
                    <a:pt x="83" y="160"/>
                  </a:lnTo>
                  <a:lnTo>
                    <a:pt x="90" y="125"/>
                  </a:lnTo>
                  <a:lnTo>
                    <a:pt x="118" y="84"/>
                  </a:lnTo>
                  <a:lnTo>
                    <a:pt x="122" y="80"/>
                  </a:lnTo>
                  <a:lnTo>
                    <a:pt x="128" y="73"/>
                  </a:lnTo>
                  <a:lnTo>
                    <a:pt x="138" y="66"/>
                  </a:lnTo>
                  <a:lnTo>
                    <a:pt x="147" y="64"/>
                  </a:lnTo>
                  <a:lnTo>
                    <a:pt x="149" y="63"/>
                  </a:lnTo>
                  <a:lnTo>
                    <a:pt x="148" y="59"/>
                  </a:lnTo>
                  <a:lnTo>
                    <a:pt x="145" y="54"/>
                  </a:lnTo>
                  <a:lnTo>
                    <a:pt x="140" y="46"/>
                  </a:lnTo>
                  <a:lnTo>
                    <a:pt x="133" y="39"/>
                  </a:lnTo>
                  <a:lnTo>
                    <a:pt x="127" y="32"/>
                  </a:lnTo>
                  <a:lnTo>
                    <a:pt x="120" y="27"/>
                  </a:lnTo>
                  <a:lnTo>
                    <a:pt x="116" y="25"/>
                  </a:lnTo>
                  <a:lnTo>
                    <a:pt x="111" y="25"/>
                  </a:lnTo>
                  <a:lnTo>
                    <a:pt x="105" y="25"/>
                  </a:lnTo>
                  <a:lnTo>
                    <a:pt x="100" y="25"/>
                  </a:lnTo>
                  <a:lnTo>
                    <a:pt x="93" y="26"/>
                  </a:lnTo>
                  <a:lnTo>
                    <a:pt x="86" y="27"/>
                  </a:lnTo>
                  <a:lnTo>
                    <a:pt x="80" y="28"/>
                  </a:lnTo>
                  <a:lnTo>
                    <a:pt x="74" y="30"/>
                  </a:lnTo>
                  <a:lnTo>
                    <a:pt x="68" y="30"/>
                  </a:lnTo>
                  <a:lnTo>
                    <a:pt x="64" y="30"/>
                  </a:lnTo>
                  <a:lnTo>
                    <a:pt x="58" y="30"/>
                  </a:lnTo>
                  <a:lnTo>
                    <a:pt x="53" y="28"/>
                  </a:lnTo>
                  <a:lnTo>
                    <a:pt x="49" y="28"/>
                  </a:lnTo>
                  <a:lnTo>
                    <a:pt x="44" y="27"/>
                  </a:lnTo>
                  <a:lnTo>
                    <a:pt x="40" y="26"/>
                  </a:lnTo>
                  <a:lnTo>
                    <a:pt x="36" y="26"/>
                  </a:lnTo>
                  <a:lnTo>
                    <a:pt x="33" y="25"/>
                  </a:lnTo>
                  <a:lnTo>
                    <a:pt x="32" y="24"/>
                  </a:lnTo>
                  <a:lnTo>
                    <a:pt x="32" y="23"/>
                  </a:lnTo>
                  <a:lnTo>
                    <a:pt x="35" y="23"/>
                  </a:lnTo>
                  <a:lnTo>
                    <a:pt x="40" y="21"/>
                  </a:lnTo>
                  <a:lnTo>
                    <a:pt x="45" y="20"/>
                  </a:lnTo>
                  <a:lnTo>
                    <a:pt x="52" y="19"/>
                  </a:lnTo>
                  <a:lnTo>
                    <a:pt x="58" y="19"/>
                  </a:lnTo>
                  <a:lnTo>
                    <a:pt x="65" y="19"/>
                  </a:lnTo>
                  <a:lnTo>
                    <a:pt x="77" y="17"/>
                  </a:lnTo>
                  <a:lnTo>
                    <a:pt x="87" y="13"/>
                  </a:lnTo>
                  <a:lnTo>
                    <a:pt x="94" y="9"/>
                  </a:lnTo>
                  <a:lnTo>
                    <a:pt x="96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6" name="Freeform 13"/>
            <p:cNvSpPr>
              <a:spLocks/>
            </p:cNvSpPr>
            <p:nvPr/>
          </p:nvSpPr>
          <p:spPr bwMode="auto">
            <a:xfrm>
              <a:off x="2095" y="1062"/>
              <a:ext cx="176" cy="169"/>
            </a:xfrm>
            <a:custGeom>
              <a:avLst/>
              <a:gdLst/>
              <a:ahLst/>
              <a:cxnLst>
                <a:cxn ang="0">
                  <a:pos x="4" y="333"/>
                </a:cxn>
                <a:cxn ang="0">
                  <a:pos x="35" y="308"/>
                </a:cxn>
                <a:cxn ang="0">
                  <a:pos x="79" y="270"/>
                </a:cxn>
                <a:cxn ang="0">
                  <a:pos x="115" y="238"/>
                </a:cxn>
                <a:cxn ang="0">
                  <a:pos x="131" y="220"/>
                </a:cxn>
                <a:cxn ang="0">
                  <a:pos x="155" y="193"/>
                </a:cxn>
                <a:cxn ang="0">
                  <a:pos x="184" y="162"/>
                </a:cxn>
                <a:cxn ang="0">
                  <a:pos x="207" y="137"/>
                </a:cxn>
                <a:cxn ang="0">
                  <a:pos x="218" y="127"/>
                </a:cxn>
                <a:cxn ang="0">
                  <a:pos x="236" y="109"/>
                </a:cxn>
                <a:cxn ang="0">
                  <a:pos x="259" y="88"/>
                </a:cxn>
                <a:cxn ang="0">
                  <a:pos x="283" y="73"/>
                </a:cxn>
                <a:cxn ang="0">
                  <a:pos x="303" y="71"/>
                </a:cxn>
                <a:cxn ang="0">
                  <a:pos x="319" y="72"/>
                </a:cxn>
                <a:cxn ang="0">
                  <a:pos x="334" y="74"/>
                </a:cxn>
                <a:cxn ang="0">
                  <a:pos x="345" y="78"/>
                </a:cxn>
                <a:cxn ang="0">
                  <a:pos x="350" y="76"/>
                </a:cxn>
                <a:cxn ang="0">
                  <a:pos x="339" y="52"/>
                </a:cxn>
                <a:cxn ang="0">
                  <a:pos x="321" y="44"/>
                </a:cxn>
                <a:cxn ang="0">
                  <a:pos x="309" y="38"/>
                </a:cxn>
                <a:cxn ang="0">
                  <a:pos x="298" y="33"/>
                </a:cxn>
                <a:cxn ang="0">
                  <a:pos x="291" y="29"/>
                </a:cxn>
                <a:cxn ang="0">
                  <a:pos x="297" y="14"/>
                </a:cxn>
                <a:cxn ang="0">
                  <a:pos x="319" y="15"/>
                </a:cxn>
                <a:cxn ang="0">
                  <a:pos x="308" y="10"/>
                </a:cxn>
                <a:cxn ang="0">
                  <a:pos x="290" y="3"/>
                </a:cxn>
                <a:cxn ang="0">
                  <a:pos x="273" y="0"/>
                </a:cxn>
                <a:cxn ang="0">
                  <a:pos x="261" y="7"/>
                </a:cxn>
                <a:cxn ang="0">
                  <a:pos x="242" y="22"/>
                </a:cxn>
                <a:cxn ang="0">
                  <a:pos x="220" y="41"/>
                </a:cxn>
                <a:cxn ang="0">
                  <a:pos x="203" y="59"/>
                </a:cxn>
                <a:cxn ang="0">
                  <a:pos x="191" y="78"/>
                </a:cxn>
                <a:cxn ang="0">
                  <a:pos x="156" y="127"/>
                </a:cxn>
                <a:cxn ang="0">
                  <a:pos x="111" y="190"/>
                </a:cxn>
                <a:cxn ang="0">
                  <a:pos x="72" y="243"/>
                </a:cxn>
                <a:cxn ang="0">
                  <a:pos x="53" y="271"/>
                </a:cxn>
                <a:cxn ang="0">
                  <a:pos x="33" y="296"/>
                </a:cxn>
                <a:cxn ang="0">
                  <a:pos x="13" y="321"/>
                </a:cxn>
                <a:cxn ang="0">
                  <a:pos x="2" y="336"/>
                </a:cxn>
              </a:cxnLst>
              <a:rect l="0" t="0" r="r" b="b"/>
              <a:pathLst>
                <a:path w="350" h="338">
                  <a:moveTo>
                    <a:pt x="0" y="338"/>
                  </a:moveTo>
                  <a:lnTo>
                    <a:pt x="4" y="333"/>
                  </a:lnTo>
                  <a:lnTo>
                    <a:pt x="17" y="323"/>
                  </a:lnTo>
                  <a:lnTo>
                    <a:pt x="35" y="308"/>
                  </a:lnTo>
                  <a:lnTo>
                    <a:pt x="57" y="289"/>
                  </a:lnTo>
                  <a:lnTo>
                    <a:pt x="79" y="270"/>
                  </a:lnTo>
                  <a:lnTo>
                    <a:pt x="99" y="253"/>
                  </a:lnTo>
                  <a:lnTo>
                    <a:pt x="115" y="238"/>
                  </a:lnTo>
                  <a:lnTo>
                    <a:pt x="124" y="228"/>
                  </a:lnTo>
                  <a:lnTo>
                    <a:pt x="131" y="220"/>
                  </a:lnTo>
                  <a:lnTo>
                    <a:pt x="143" y="208"/>
                  </a:lnTo>
                  <a:lnTo>
                    <a:pt x="155" y="193"/>
                  </a:lnTo>
                  <a:lnTo>
                    <a:pt x="170" y="177"/>
                  </a:lnTo>
                  <a:lnTo>
                    <a:pt x="184" y="162"/>
                  </a:lnTo>
                  <a:lnTo>
                    <a:pt x="198" y="148"/>
                  </a:lnTo>
                  <a:lnTo>
                    <a:pt x="207" y="137"/>
                  </a:lnTo>
                  <a:lnTo>
                    <a:pt x="213" y="132"/>
                  </a:lnTo>
                  <a:lnTo>
                    <a:pt x="218" y="127"/>
                  </a:lnTo>
                  <a:lnTo>
                    <a:pt x="226" y="119"/>
                  </a:lnTo>
                  <a:lnTo>
                    <a:pt x="236" y="109"/>
                  </a:lnTo>
                  <a:lnTo>
                    <a:pt x="248" y="98"/>
                  </a:lnTo>
                  <a:lnTo>
                    <a:pt x="259" y="88"/>
                  </a:lnTo>
                  <a:lnTo>
                    <a:pt x="272" y="80"/>
                  </a:lnTo>
                  <a:lnTo>
                    <a:pt x="283" y="73"/>
                  </a:lnTo>
                  <a:lnTo>
                    <a:pt x="294" y="71"/>
                  </a:lnTo>
                  <a:lnTo>
                    <a:pt x="303" y="71"/>
                  </a:lnTo>
                  <a:lnTo>
                    <a:pt x="311" y="71"/>
                  </a:lnTo>
                  <a:lnTo>
                    <a:pt x="319" y="72"/>
                  </a:lnTo>
                  <a:lnTo>
                    <a:pt x="327" y="73"/>
                  </a:lnTo>
                  <a:lnTo>
                    <a:pt x="334" y="74"/>
                  </a:lnTo>
                  <a:lnTo>
                    <a:pt x="340" y="75"/>
                  </a:lnTo>
                  <a:lnTo>
                    <a:pt x="345" y="78"/>
                  </a:lnTo>
                  <a:lnTo>
                    <a:pt x="348" y="80"/>
                  </a:lnTo>
                  <a:lnTo>
                    <a:pt x="350" y="76"/>
                  </a:lnTo>
                  <a:lnTo>
                    <a:pt x="347" y="65"/>
                  </a:lnTo>
                  <a:lnTo>
                    <a:pt x="339" y="52"/>
                  </a:lnTo>
                  <a:lnTo>
                    <a:pt x="327" y="45"/>
                  </a:lnTo>
                  <a:lnTo>
                    <a:pt x="321" y="44"/>
                  </a:lnTo>
                  <a:lnTo>
                    <a:pt x="316" y="42"/>
                  </a:lnTo>
                  <a:lnTo>
                    <a:pt x="309" y="38"/>
                  </a:lnTo>
                  <a:lnTo>
                    <a:pt x="303" y="36"/>
                  </a:lnTo>
                  <a:lnTo>
                    <a:pt x="298" y="33"/>
                  </a:lnTo>
                  <a:lnTo>
                    <a:pt x="294" y="30"/>
                  </a:lnTo>
                  <a:lnTo>
                    <a:pt x="291" y="29"/>
                  </a:lnTo>
                  <a:lnTo>
                    <a:pt x="290" y="28"/>
                  </a:lnTo>
                  <a:lnTo>
                    <a:pt x="297" y="14"/>
                  </a:lnTo>
                  <a:lnTo>
                    <a:pt x="321" y="16"/>
                  </a:lnTo>
                  <a:lnTo>
                    <a:pt x="319" y="15"/>
                  </a:lnTo>
                  <a:lnTo>
                    <a:pt x="315" y="13"/>
                  </a:lnTo>
                  <a:lnTo>
                    <a:pt x="308" y="10"/>
                  </a:lnTo>
                  <a:lnTo>
                    <a:pt x="300" y="6"/>
                  </a:lnTo>
                  <a:lnTo>
                    <a:pt x="290" y="3"/>
                  </a:lnTo>
                  <a:lnTo>
                    <a:pt x="281" y="0"/>
                  </a:lnTo>
                  <a:lnTo>
                    <a:pt x="273" y="0"/>
                  </a:lnTo>
                  <a:lnTo>
                    <a:pt x="267" y="3"/>
                  </a:lnTo>
                  <a:lnTo>
                    <a:pt x="261" y="7"/>
                  </a:lnTo>
                  <a:lnTo>
                    <a:pt x="252" y="14"/>
                  </a:lnTo>
                  <a:lnTo>
                    <a:pt x="242" y="22"/>
                  </a:lnTo>
                  <a:lnTo>
                    <a:pt x="230" y="31"/>
                  </a:lnTo>
                  <a:lnTo>
                    <a:pt x="220" y="41"/>
                  </a:lnTo>
                  <a:lnTo>
                    <a:pt x="210" y="50"/>
                  </a:lnTo>
                  <a:lnTo>
                    <a:pt x="203" y="59"/>
                  </a:lnTo>
                  <a:lnTo>
                    <a:pt x="198" y="66"/>
                  </a:lnTo>
                  <a:lnTo>
                    <a:pt x="191" y="78"/>
                  </a:lnTo>
                  <a:lnTo>
                    <a:pt x="176" y="99"/>
                  </a:lnTo>
                  <a:lnTo>
                    <a:pt x="156" y="127"/>
                  </a:lnTo>
                  <a:lnTo>
                    <a:pt x="135" y="158"/>
                  </a:lnTo>
                  <a:lnTo>
                    <a:pt x="111" y="190"/>
                  </a:lnTo>
                  <a:lnTo>
                    <a:pt x="90" y="220"/>
                  </a:lnTo>
                  <a:lnTo>
                    <a:pt x="72" y="243"/>
                  </a:lnTo>
                  <a:lnTo>
                    <a:pt x="61" y="259"/>
                  </a:lnTo>
                  <a:lnTo>
                    <a:pt x="53" y="271"/>
                  </a:lnTo>
                  <a:lnTo>
                    <a:pt x="43" y="284"/>
                  </a:lnTo>
                  <a:lnTo>
                    <a:pt x="33" y="296"/>
                  </a:lnTo>
                  <a:lnTo>
                    <a:pt x="23" y="309"/>
                  </a:lnTo>
                  <a:lnTo>
                    <a:pt x="13" y="321"/>
                  </a:lnTo>
                  <a:lnTo>
                    <a:pt x="7" y="330"/>
                  </a:lnTo>
                  <a:lnTo>
                    <a:pt x="2" y="336"/>
                  </a:lnTo>
                  <a:lnTo>
                    <a:pt x="0" y="3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7" name="Freeform 14"/>
            <p:cNvSpPr>
              <a:spLocks/>
            </p:cNvSpPr>
            <p:nvPr/>
          </p:nvSpPr>
          <p:spPr bwMode="auto">
            <a:xfrm>
              <a:off x="1821" y="954"/>
              <a:ext cx="279" cy="206"/>
            </a:xfrm>
            <a:custGeom>
              <a:avLst/>
              <a:gdLst/>
              <a:ahLst/>
              <a:cxnLst>
                <a:cxn ang="0">
                  <a:pos x="560" y="267"/>
                </a:cxn>
                <a:cxn ang="0">
                  <a:pos x="528" y="346"/>
                </a:cxn>
                <a:cxn ang="0">
                  <a:pos x="473" y="357"/>
                </a:cxn>
                <a:cxn ang="0">
                  <a:pos x="379" y="390"/>
                </a:cxn>
                <a:cxn ang="0">
                  <a:pos x="328" y="371"/>
                </a:cxn>
                <a:cxn ang="0">
                  <a:pos x="364" y="217"/>
                </a:cxn>
                <a:cxn ang="0">
                  <a:pos x="353" y="222"/>
                </a:cxn>
                <a:cxn ang="0">
                  <a:pos x="318" y="255"/>
                </a:cxn>
                <a:cxn ang="0">
                  <a:pos x="350" y="124"/>
                </a:cxn>
                <a:cxn ang="0">
                  <a:pos x="349" y="48"/>
                </a:cxn>
                <a:cxn ang="0">
                  <a:pos x="311" y="124"/>
                </a:cxn>
                <a:cxn ang="0">
                  <a:pos x="296" y="119"/>
                </a:cxn>
                <a:cxn ang="0">
                  <a:pos x="293" y="187"/>
                </a:cxn>
                <a:cxn ang="0">
                  <a:pos x="261" y="153"/>
                </a:cxn>
                <a:cxn ang="0">
                  <a:pos x="217" y="149"/>
                </a:cxn>
                <a:cxn ang="0">
                  <a:pos x="210" y="154"/>
                </a:cxn>
                <a:cxn ang="0">
                  <a:pos x="253" y="173"/>
                </a:cxn>
                <a:cxn ang="0">
                  <a:pos x="285" y="211"/>
                </a:cxn>
                <a:cxn ang="0">
                  <a:pos x="244" y="192"/>
                </a:cxn>
                <a:cxn ang="0">
                  <a:pos x="201" y="196"/>
                </a:cxn>
                <a:cxn ang="0">
                  <a:pos x="186" y="202"/>
                </a:cxn>
                <a:cxn ang="0">
                  <a:pos x="235" y="211"/>
                </a:cxn>
                <a:cxn ang="0">
                  <a:pos x="267" y="233"/>
                </a:cxn>
                <a:cxn ang="0">
                  <a:pos x="242" y="287"/>
                </a:cxn>
                <a:cxn ang="0">
                  <a:pos x="210" y="253"/>
                </a:cxn>
                <a:cxn ang="0">
                  <a:pos x="167" y="325"/>
                </a:cxn>
                <a:cxn ang="0">
                  <a:pos x="177" y="344"/>
                </a:cxn>
                <a:cxn ang="0">
                  <a:pos x="139" y="364"/>
                </a:cxn>
                <a:cxn ang="0">
                  <a:pos x="105" y="359"/>
                </a:cxn>
                <a:cxn ang="0">
                  <a:pos x="81" y="386"/>
                </a:cxn>
                <a:cxn ang="0">
                  <a:pos x="45" y="411"/>
                </a:cxn>
                <a:cxn ang="0">
                  <a:pos x="22" y="349"/>
                </a:cxn>
                <a:cxn ang="0">
                  <a:pos x="6" y="320"/>
                </a:cxn>
                <a:cxn ang="0">
                  <a:pos x="42" y="312"/>
                </a:cxn>
                <a:cxn ang="0">
                  <a:pos x="48" y="302"/>
                </a:cxn>
                <a:cxn ang="0">
                  <a:pos x="69" y="267"/>
                </a:cxn>
                <a:cxn ang="0">
                  <a:pos x="123" y="265"/>
                </a:cxn>
                <a:cxn ang="0">
                  <a:pos x="171" y="258"/>
                </a:cxn>
                <a:cxn ang="0">
                  <a:pos x="114" y="245"/>
                </a:cxn>
                <a:cxn ang="0">
                  <a:pos x="90" y="225"/>
                </a:cxn>
                <a:cxn ang="0">
                  <a:pos x="141" y="206"/>
                </a:cxn>
                <a:cxn ang="0">
                  <a:pos x="175" y="223"/>
                </a:cxn>
                <a:cxn ang="0">
                  <a:pos x="155" y="175"/>
                </a:cxn>
                <a:cxn ang="0">
                  <a:pos x="193" y="132"/>
                </a:cxn>
                <a:cxn ang="0">
                  <a:pos x="235" y="97"/>
                </a:cxn>
                <a:cxn ang="0">
                  <a:pos x="254" y="62"/>
                </a:cxn>
                <a:cxn ang="0">
                  <a:pos x="307" y="10"/>
                </a:cxn>
                <a:cxn ang="0">
                  <a:pos x="343" y="2"/>
                </a:cxn>
                <a:cxn ang="0">
                  <a:pos x="393" y="43"/>
                </a:cxn>
                <a:cxn ang="0">
                  <a:pos x="389" y="126"/>
                </a:cxn>
                <a:cxn ang="0">
                  <a:pos x="412" y="21"/>
                </a:cxn>
                <a:cxn ang="0">
                  <a:pos x="463" y="39"/>
                </a:cxn>
                <a:cxn ang="0">
                  <a:pos x="454" y="100"/>
                </a:cxn>
                <a:cxn ang="0">
                  <a:pos x="426" y="237"/>
                </a:cxn>
                <a:cxn ang="0">
                  <a:pos x="477" y="61"/>
                </a:cxn>
                <a:cxn ang="0">
                  <a:pos x="508" y="41"/>
                </a:cxn>
                <a:cxn ang="0">
                  <a:pos x="539" y="75"/>
                </a:cxn>
              </a:cxnLst>
              <a:rect l="0" t="0" r="r" b="b"/>
              <a:pathLst>
                <a:path w="560" h="411">
                  <a:moveTo>
                    <a:pt x="555" y="85"/>
                  </a:moveTo>
                  <a:lnTo>
                    <a:pt x="557" y="101"/>
                  </a:lnTo>
                  <a:lnTo>
                    <a:pt x="558" y="138"/>
                  </a:lnTo>
                  <a:lnTo>
                    <a:pt x="560" y="180"/>
                  </a:lnTo>
                  <a:lnTo>
                    <a:pt x="560" y="210"/>
                  </a:lnTo>
                  <a:lnTo>
                    <a:pt x="559" y="235"/>
                  </a:lnTo>
                  <a:lnTo>
                    <a:pt x="560" y="267"/>
                  </a:lnTo>
                  <a:lnTo>
                    <a:pt x="559" y="297"/>
                  </a:lnTo>
                  <a:lnTo>
                    <a:pt x="555" y="317"/>
                  </a:lnTo>
                  <a:lnTo>
                    <a:pt x="550" y="326"/>
                  </a:lnTo>
                  <a:lnTo>
                    <a:pt x="545" y="334"/>
                  </a:lnTo>
                  <a:lnTo>
                    <a:pt x="539" y="341"/>
                  </a:lnTo>
                  <a:lnTo>
                    <a:pt x="532" y="344"/>
                  </a:lnTo>
                  <a:lnTo>
                    <a:pt x="528" y="346"/>
                  </a:lnTo>
                  <a:lnTo>
                    <a:pt x="521" y="347"/>
                  </a:lnTo>
                  <a:lnTo>
                    <a:pt x="512" y="349"/>
                  </a:lnTo>
                  <a:lnTo>
                    <a:pt x="503" y="350"/>
                  </a:lnTo>
                  <a:lnTo>
                    <a:pt x="494" y="352"/>
                  </a:lnTo>
                  <a:lnTo>
                    <a:pt x="486" y="354"/>
                  </a:lnTo>
                  <a:lnTo>
                    <a:pt x="478" y="356"/>
                  </a:lnTo>
                  <a:lnTo>
                    <a:pt x="473" y="357"/>
                  </a:lnTo>
                  <a:lnTo>
                    <a:pt x="467" y="359"/>
                  </a:lnTo>
                  <a:lnTo>
                    <a:pt x="456" y="363"/>
                  </a:lnTo>
                  <a:lnTo>
                    <a:pt x="441" y="367"/>
                  </a:lnTo>
                  <a:lnTo>
                    <a:pt x="425" y="373"/>
                  </a:lnTo>
                  <a:lnTo>
                    <a:pt x="408" y="380"/>
                  </a:lnTo>
                  <a:lnTo>
                    <a:pt x="393" y="386"/>
                  </a:lnTo>
                  <a:lnTo>
                    <a:pt x="379" y="390"/>
                  </a:lnTo>
                  <a:lnTo>
                    <a:pt x="368" y="395"/>
                  </a:lnTo>
                  <a:lnTo>
                    <a:pt x="355" y="402"/>
                  </a:lnTo>
                  <a:lnTo>
                    <a:pt x="345" y="410"/>
                  </a:lnTo>
                  <a:lnTo>
                    <a:pt x="338" y="411"/>
                  </a:lnTo>
                  <a:lnTo>
                    <a:pt x="336" y="404"/>
                  </a:lnTo>
                  <a:lnTo>
                    <a:pt x="334" y="388"/>
                  </a:lnTo>
                  <a:lnTo>
                    <a:pt x="328" y="371"/>
                  </a:lnTo>
                  <a:lnTo>
                    <a:pt x="323" y="354"/>
                  </a:lnTo>
                  <a:lnTo>
                    <a:pt x="323" y="335"/>
                  </a:lnTo>
                  <a:lnTo>
                    <a:pt x="328" y="317"/>
                  </a:lnTo>
                  <a:lnTo>
                    <a:pt x="336" y="297"/>
                  </a:lnTo>
                  <a:lnTo>
                    <a:pt x="345" y="275"/>
                  </a:lnTo>
                  <a:lnTo>
                    <a:pt x="356" y="246"/>
                  </a:lnTo>
                  <a:lnTo>
                    <a:pt x="364" y="217"/>
                  </a:lnTo>
                  <a:lnTo>
                    <a:pt x="370" y="195"/>
                  </a:lnTo>
                  <a:lnTo>
                    <a:pt x="372" y="181"/>
                  </a:lnTo>
                  <a:lnTo>
                    <a:pt x="372" y="176"/>
                  </a:lnTo>
                  <a:lnTo>
                    <a:pt x="371" y="180"/>
                  </a:lnTo>
                  <a:lnTo>
                    <a:pt x="366" y="190"/>
                  </a:lnTo>
                  <a:lnTo>
                    <a:pt x="360" y="205"/>
                  </a:lnTo>
                  <a:lnTo>
                    <a:pt x="353" y="222"/>
                  </a:lnTo>
                  <a:lnTo>
                    <a:pt x="345" y="240"/>
                  </a:lnTo>
                  <a:lnTo>
                    <a:pt x="338" y="256"/>
                  </a:lnTo>
                  <a:lnTo>
                    <a:pt x="332" y="268"/>
                  </a:lnTo>
                  <a:lnTo>
                    <a:pt x="327" y="276"/>
                  </a:lnTo>
                  <a:lnTo>
                    <a:pt x="321" y="278"/>
                  </a:lnTo>
                  <a:lnTo>
                    <a:pt x="318" y="268"/>
                  </a:lnTo>
                  <a:lnTo>
                    <a:pt x="318" y="255"/>
                  </a:lnTo>
                  <a:lnTo>
                    <a:pt x="320" y="242"/>
                  </a:lnTo>
                  <a:lnTo>
                    <a:pt x="326" y="226"/>
                  </a:lnTo>
                  <a:lnTo>
                    <a:pt x="333" y="203"/>
                  </a:lnTo>
                  <a:lnTo>
                    <a:pt x="340" y="178"/>
                  </a:lnTo>
                  <a:lnTo>
                    <a:pt x="344" y="161"/>
                  </a:lnTo>
                  <a:lnTo>
                    <a:pt x="348" y="145"/>
                  </a:lnTo>
                  <a:lnTo>
                    <a:pt x="350" y="124"/>
                  </a:lnTo>
                  <a:lnTo>
                    <a:pt x="351" y="101"/>
                  </a:lnTo>
                  <a:lnTo>
                    <a:pt x="352" y="78"/>
                  </a:lnTo>
                  <a:lnTo>
                    <a:pt x="352" y="58"/>
                  </a:lnTo>
                  <a:lnTo>
                    <a:pt x="352" y="41"/>
                  </a:lnTo>
                  <a:lnTo>
                    <a:pt x="351" y="31"/>
                  </a:lnTo>
                  <a:lnTo>
                    <a:pt x="351" y="28"/>
                  </a:lnTo>
                  <a:lnTo>
                    <a:pt x="349" y="48"/>
                  </a:lnTo>
                  <a:lnTo>
                    <a:pt x="342" y="96"/>
                  </a:lnTo>
                  <a:lnTo>
                    <a:pt x="333" y="146"/>
                  </a:lnTo>
                  <a:lnTo>
                    <a:pt x="323" y="177"/>
                  </a:lnTo>
                  <a:lnTo>
                    <a:pt x="317" y="181"/>
                  </a:lnTo>
                  <a:lnTo>
                    <a:pt x="315" y="166"/>
                  </a:lnTo>
                  <a:lnTo>
                    <a:pt x="314" y="145"/>
                  </a:lnTo>
                  <a:lnTo>
                    <a:pt x="311" y="124"/>
                  </a:lnTo>
                  <a:lnTo>
                    <a:pt x="306" y="112"/>
                  </a:lnTo>
                  <a:lnTo>
                    <a:pt x="300" y="104"/>
                  </a:lnTo>
                  <a:lnTo>
                    <a:pt x="292" y="99"/>
                  </a:lnTo>
                  <a:lnTo>
                    <a:pt x="283" y="97"/>
                  </a:lnTo>
                  <a:lnTo>
                    <a:pt x="281" y="99"/>
                  </a:lnTo>
                  <a:lnTo>
                    <a:pt x="287" y="107"/>
                  </a:lnTo>
                  <a:lnTo>
                    <a:pt x="296" y="119"/>
                  </a:lnTo>
                  <a:lnTo>
                    <a:pt x="300" y="130"/>
                  </a:lnTo>
                  <a:lnTo>
                    <a:pt x="302" y="145"/>
                  </a:lnTo>
                  <a:lnTo>
                    <a:pt x="302" y="165"/>
                  </a:lnTo>
                  <a:lnTo>
                    <a:pt x="302" y="182"/>
                  </a:lnTo>
                  <a:lnTo>
                    <a:pt x="300" y="195"/>
                  </a:lnTo>
                  <a:lnTo>
                    <a:pt x="298" y="196"/>
                  </a:lnTo>
                  <a:lnTo>
                    <a:pt x="293" y="187"/>
                  </a:lnTo>
                  <a:lnTo>
                    <a:pt x="288" y="175"/>
                  </a:lnTo>
                  <a:lnTo>
                    <a:pt x="281" y="166"/>
                  </a:lnTo>
                  <a:lnTo>
                    <a:pt x="276" y="162"/>
                  </a:lnTo>
                  <a:lnTo>
                    <a:pt x="273" y="160"/>
                  </a:lnTo>
                  <a:lnTo>
                    <a:pt x="269" y="158"/>
                  </a:lnTo>
                  <a:lnTo>
                    <a:pt x="266" y="155"/>
                  </a:lnTo>
                  <a:lnTo>
                    <a:pt x="261" y="153"/>
                  </a:lnTo>
                  <a:lnTo>
                    <a:pt x="257" y="151"/>
                  </a:lnTo>
                  <a:lnTo>
                    <a:pt x="252" y="150"/>
                  </a:lnTo>
                  <a:lnTo>
                    <a:pt x="245" y="149"/>
                  </a:lnTo>
                  <a:lnTo>
                    <a:pt x="238" y="147"/>
                  </a:lnTo>
                  <a:lnTo>
                    <a:pt x="230" y="147"/>
                  </a:lnTo>
                  <a:lnTo>
                    <a:pt x="223" y="147"/>
                  </a:lnTo>
                  <a:lnTo>
                    <a:pt x="217" y="149"/>
                  </a:lnTo>
                  <a:lnTo>
                    <a:pt x="210" y="149"/>
                  </a:lnTo>
                  <a:lnTo>
                    <a:pt x="207" y="150"/>
                  </a:lnTo>
                  <a:lnTo>
                    <a:pt x="204" y="150"/>
                  </a:lnTo>
                  <a:lnTo>
                    <a:pt x="202" y="150"/>
                  </a:lnTo>
                  <a:lnTo>
                    <a:pt x="204" y="150"/>
                  </a:lnTo>
                  <a:lnTo>
                    <a:pt x="206" y="152"/>
                  </a:lnTo>
                  <a:lnTo>
                    <a:pt x="210" y="154"/>
                  </a:lnTo>
                  <a:lnTo>
                    <a:pt x="216" y="157"/>
                  </a:lnTo>
                  <a:lnTo>
                    <a:pt x="222" y="159"/>
                  </a:lnTo>
                  <a:lnTo>
                    <a:pt x="229" y="161"/>
                  </a:lnTo>
                  <a:lnTo>
                    <a:pt x="235" y="164"/>
                  </a:lnTo>
                  <a:lnTo>
                    <a:pt x="240" y="165"/>
                  </a:lnTo>
                  <a:lnTo>
                    <a:pt x="246" y="167"/>
                  </a:lnTo>
                  <a:lnTo>
                    <a:pt x="253" y="173"/>
                  </a:lnTo>
                  <a:lnTo>
                    <a:pt x="261" y="181"/>
                  </a:lnTo>
                  <a:lnTo>
                    <a:pt x="269" y="189"/>
                  </a:lnTo>
                  <a:lnTo>
                    <a:pt x="276" y="197"/>
                  </a:lnTo>
                  <a:lnTo>
                    <a:pt x="282" y="204"/>
                  </a:lnTo>
                  <a:lnTo>
                    <a:pt x="287" y="208"/>
                  </a:lnTo>
                  <a:lnTo>
                    <a:pt x="288" y="211"/>
                  </a:lnTo>
                  <a:lnTo>
                    <a:pt x="285" y="211"/>
                  </a:lnTo>
                  <a:lnTo>
                    <a:pt x="280" y="211"/>
                  </a:lnTo>
                  <a:lnTo>
                    <a:pt x="272" y="210"/>
                  </a:lnTo>
                  <a:lnTo>
                    <a:pt x="264" y="204"/>
                  </a:lnTo>
                  <a:lnTo>
                    <a:pt x="259" y="200"/>
                  </a:lnTo>
                  <a:lnTo>
                    <a:pt x="254" y="197"/>
                  </a:lnTo>
                  <a:lnTo>
                    <a:pt x="249" y="195"/>
                  </a:lnTo>
                  <a:lnTo>
                    <a:pt x="244" y="192"/>
                  </a:lnTo>
                  <a:lnTo>
                    <a:pt x="238" y="191"/>
                  </a:lnTo>
                  <a:lnTo>
                    <a:pt x="231" y="191"/>
                  </a:lnTo>
                  <a:lnTo>
                    <a:pt x="225" y="191"/>
                  </a:lnTo>
                  <a:lnTo>
                    <a:pt x="220" y="192"/>
                  </a:lnTo>
                  <a:lnTo>
                    <a:pt x="214" y="193"/>
                  </a:lnTo>
                  <a:lnTo>
                    <a:pt x="207" y="195"/>
                  </a:lnTo>
                  <a:lnTo>
                    <a:pt x="201" y="196"/>
                  </a:lnTo>
                  <a:lnTo>
                    <a:pt x="194" y="198"/>
                  </a:lnTo>
                  <a:lnTo>
                    <a:pt x="189" y="199"/>
                  </a:lnTo>
                  <a:lnTo>
                    <a:pt x="184" y="200"/>
                  </a:lnTo>
                  <a:lnTo>
                    <a:pt x="182" y="202"/>
                  </a:lnTo>
                  <a:lnTo>
                    <a:pt x="180" y="202"/>
                  </a:lnTo>
                  <a:lnTo>
                    <a:pt x="182" y="202"/>
                  </a:lnTo>
                  <a:lnTo>
                    <a:pt x="186" y="202"/>
                  </a:lnTo>
                  <a:lnTo>
                    <a:pt x="192" y="202"/>
                  </a:lnTo>
                  <a:lnTo>
                    <a:pt x="199" y="202"/>
                  </a:lnTo>
                  <a:lnTo>
                    <a:pt x="207" y="203"/>
                  </a:lnTo>
                  <a:lnTo>
                    <a:pt x="215" y="204"/>
                  </a:lnTo>
                  <a:lnTo>
                    <a:pt x="222" y="205"/>
                  </a:lnTo>
                  <a:lnTo>
                    <a:pt x="229" y="207"/>
                  </a:lnTo>
                  <a:lnTo>
                    <a:pt x="235" y="211"/>
                  </a:lnTo>
                  <a:lnTo>
                    <a:pt x="242" y="213"/>
                  </a:lnTo>
                  <a:lnTo>
                    <a:pt x="247" y="217"/>
                  </a:lnTo>
                  <a:lnTo>
                    <a:pt x="253" y="220"/>
                  </a:lnTo>
                  <a:lnTo>
                    <a:pt x="258" y="223"/>
                  </a:lnTo>
                  <a:lnTo>
                    <a:pt x="262" y="227"/>
                  </a:lnTo>
                  <a:lnTo>
                    <a:pt x="265" y="229"/>
                  </a:lnTo>
                  <a:lnTo>
                    <a:pt x="267" y="233"/>
                  </a:lnTo>
                  <a:lnTo>
                    <a:pt x="266" y="238"/>
                  </a:lnTo>
                  <a:lnTo>
                    <a:pt x="262" y="245"/>
                  </a:lnTo>
                  <a:lnTo>
                    <a:pt x="258" y="252"/>
                  </a:lnTo>
                  <a:lnTo>
                    <a:pt x="254" y="260"/>
                  </a:lnTo>
                  <a:lnTo>
                    <a:pt x="251" y="269"/>
                  </a:lnTo>
                  <a:lnTo>
                    <a:pt x="246" y="279"/>
                  </a:lnTo>
                  <a:lnTo>
                    <a:pt x="242" y="287"/>
                  </a:lnTo>
                  <a:lnTo>
                    <a:pt x="239" y="290"/>
                  </a:lnTo>
                  <a:lnTo>
                    <a:pt x="238" y="282"/>
                  </a:lnTo>
                  <a:lnTo>
                    <a:pt x="235" y="264"/>
                  </a:lnTo>
                  <a:lnTo>
                    <a:pt x="228" y="245"/>
                  </a:lnTo>
                  <a:lnTo>
                    <a:pt x="219" y="235"/>
                  </a:lnTo>
                  <a:lnTo>
                    <a:pt x="213" y="238"/>
                  </a:lnTo>
                  <a:lnTo>
                    <a:pt x="210" y="253"/>
                  </a:lnTo>
                  <a:lnTo>
                    <a:pt x="209" y="272"/>
                  </a:lnTo>
                  <a:lnTo>
                    <a:pt x="205" y="288"/>
                  </a:lnTo>
                  <a:lnTo>
                    <a:pt x="198" y="301"/>
                  </a:lnTo>
                  <a:lnTo>
                    <a:pt x="192" y="311"/>
                  </a:lnTo>
                  <a:lnTo>
                    <a:pt x="185" y="319"/>
                  </a:lnTo>
                  <a:lnTo>
                    <a:pt x="174" y="321"/>
                  </a:lnTo>
                  <a:lnTo>
                    <a:pt x="167" y="325"/>
                  </a:lnTo>
                  <a:lnTo>
                    <a:pt x="168" y="329"/>
                  </a:lnTo>
                  <a:lnTo>
                    <a:pt x="176" y="335"/>
                  </a:lnTo>
                  <a:lnTo>
                    <a:pt x="183" y="337"/>
                  </a:lnTo>
                  <a:lnTo>
                    <a:pt x="184" y="337"/>
                  </a:lnTo>
                  <a:lnTo>
                    <a:pt x="184" y="340"/>
                  </a:lnTo>
                  <a:lnTo>
                    <a:pt x="182" y="342"/>
                  </a:lnTo>
                  <a:lnTo>
                    <a:pt x="177" y="344"/>
                  </a:lnTo>
                  <a:lnTo>
                    <a:pt x="172" y="349"/>
                  </a:lnTo>
                  <a:lnTo>
                    <a:pt x="167" y="352"/>
                  </a:lnTo>
                  <a:lnTo>
                    <a:pt x="161" y="356"/>
                  </a:lnTo>
                  <a:lnTo>
                    <a:pt x="156" y="359"/>
                  </a:lnTo>
                  <a:lnTo>
                    <a:pt x="150" y="362"/>
                  </a:lnTo>
                  <a:lnTo>
                    <a:pt x="145" y="363"/>
                  </a:lnTo>
                  <a:lnTo>
                    <a:pt x="139" y="364"/>
                  </a:lnTo>
                  <a:lnTo>
                    <a:pt x="132" y="363"/>
                  </a:lnTo>
                  <a:lnTo>
                    <a:pt x="126" y="362"/>
                  </a:lnTo>
                  <a:lnTo>
                    <a:pt x="120" y="360"/>
                  </a:lnTo>
                  <a:lnTo>
                    <a:pt x="115" y="358"/>
                  </a:lnTo>
                  <a:lnTo>
                    <a:pt x="111" y="356"/>
                  </a:lnTo>
                  <a:lnTo>
                    <a:pt x="107" y="355"/>
                  </a:lnTo>
                  <a:lnTo>
                    <a:pt x="105" y="359"/>
                  </a:lnTo>
                  <a:lnTo>
                    <a:pt x="105" y="365"/>
                  </a:lnTo>
                  <a:lnTo>
                    <a:pt x="105" y="369"/>
                  </a:lnTo>
                  <a:lnTo>
                    <a:pt x="103" y="370"/>
                  </a:lnTo>
                  <a:lnTo>
                    <a:pt x="99" y="374"/>
                  </a:lnTo>
                  <a:lnTo>
                    <a:pt x="92" y="379"/>
                  </a:lnTo>
                  <a:lnTo>
                    <a:pt x="85" y="384"/>
                  </a:lnTo>
                  <a:lnTo>
                    <a:pt x="81" y="386"/>
                  </a:lnTo>
                  <a:lnTo>
                    <a:pt x="75" y="389"/>
                  </a:lnTo>
                  <a:lnTo>
                    <a:pt x="70" y="394"/>
                  </a:lnTo>
                  <a:lnTo>
                    <a:pt x="63" y="398"/>
                  </a:lnTo>
                  <a:lnTo>
                    <a:pt x="56" y="403"/>
                  </a:lnTo>
                  <a:lnTo>
                    <a:pt x="50" y="408"/>
                  </a:lnTo>
                  <a:lnTo>
                    <a:pt x="47" y="410"/>
                  </a:lnTo>
                  <a:lnTo>
                    <a:pt x="45" y="411"/>
                  </a:lnTo>
                  <a:lnTo>
                    <a:pt x="44" y="405"/>
                  </a:lnTo>
                  <a:lnTo>
                    <a:pt x="43" y="394"/>
                  </a:lnTo>
                  <a:lnTo>
                    <a:pt x="40" y="379"/>
                  </a:lnTo>
                  <a:lnTo>
                    <a:pt x="36" y="366"/>
                  </a:lnTo>
                  <a:lnTo>
                    <a:pt x="33" y="360"/>
                  </a:lnTo>
                  <a:lnTo>
                    <a:pt x="28" y="355"/>
                  </a:lnTo>
                  <a:lnTo>
                    <a:pt x="22" y="349"/>
                  </a:lnTo>
                  <a:lnTo>
                    <a:pt x="17" y="342"/>
                  </a:lnTo>
                  <a:lnTo>
                    <a:pt x="10" y="337"/>
                  </a:lnTo>
                  <a:lnTo>
                    <a:pt x="5" y="333"/>
                  </a:lnTo>
                  <a:lnTo>
                    <a:pt x="2" y="331"/>
                  </a:lnTo>
                  <a:lnTo>
                    <a:pt x="0" y="329"/>
                  </a:lnTo>
                  <a:lnTo>
                    <a:pt x="3" y="326"/>
                  </a:lnTo>
                  <a:lnTo>
                    <a:pt x="6" y="320"/>
                  </a:lnTo>
                  <a:lnTo>
                    <a:pt x="13" y="313"/>
                  </a:lnTo>
                  <a:lnTo>
                    <a:pt x="19" y="311"/>
                  </a:lnTo>
                  <a:lnTo>
                    <a:pt x="22" y="311"/>
                  </a:lnTo>
                  <a:lnTo>
                    <a:pt x="26" y="311"/>
                  </a:lnTo>
                  <a:lnTo>
                    <a:pt x="30" y="311"/>
                  </a:lnTo>
                  <a:lnTo>
                    <a:pt x="36" y="312"/>
                  </a:lnTo>
                  <a:lnTo>
                    <a:pt x="42" y="312"/>
                  </a:lnTo>
                  <a:lnTo>
                    <a:pt x="48" y="313"/>
                  </a:lnTo>
                  <a:lnTo>
                    <a:pt x="54" y="316"/>
                  </a:lnTo>
                  <a:lnTo>
                    <a:pt x="59" y="317"/>
                  </a:lnTo>
                  <a:lnTo>
                    <a:pt x="66" y="318"/>
                  </a:lnTo>
                  <a:lnTo>
                    <a:pt x="65" y="313"/>
                  </a:lnTo>
                  <a:lnTo>
                    <a:pt x="58" y="306"/>
                  </a:lnTo>
                  <a:lnTo>
                    <a:pt x="48" y="302"/>
                  </a:lnTo>
                  <a:lnTo>
                    <a:pt x="40" y="297"/>
                  </a:lnTo>
                  <a:lnTo>
                    <a:pt x="37" y="290"/>
                  </a:lnTo>
                  <a:lnTo>
                    <a:pt x="41" y="283"/>
                  </a:lnTo>
                  <a:lnTo>
                    <a:pt x="49" y="275"/>
                  </a:lnTo>
                  <a:lnTo>
                    <a:pt x="55" y="272"/>
                  </a:lnTo>
                  <a:lnTo>
                    <a:pt x="62" y="269"/>
                  </a:lnTo>
                  <a:lnTo>
                    <a:pt x="69" y="267"/>
                  </a:lnTo>
                  <a:lnTo>
                    <a:pt x="75" y="266"/>
                  </a:lnTo>
                  <a:lnTo>
                    <a:pt x="82" y="266"/>
                  </a:lnTo>
                  <a:lnTo>
                    <a:pt x="89" y="265"/>
                  </a:lnTo>
                  <a:lnTo>
                    <a:pt x="97" y="265"/>
                  </a:lnTo>
                  <a:lnTo>
                    <a:pt x="105" y="265"/>
                  </a:lnTo>
                  <a:lnTo>
                    <a:pt x="114" y="265"/>
                  </a:lnTo>
                  <a:lnTo>
                    <a:pt x="123" y="265"/>
                  </a:lnTo>
                  <a:lnTo>
                    <a:pt x="132" y="266"/>
                  </a:lnTo>
                  <a:lnTo>
                    <a:pt x="142" y="266"/>
                  </a:lnTo>
                  <a:lnTo>
                    <a:pt x="150" y="266"/>
                  </a:lnTo>
                  <a:lnTo>
                    <a:pt x="159" y="265"/>
                  </a:lnTo>
                  <a:lnTo>
                    <a:pt x="164" y="265"/>
                  </a:lnTo>
                  <a:lnTo>
                    <a:pt x="169" y="263"/>
                  </a:lnTo>
                  <a:lnTo>
                    <a:pt x="171" y="258"/>
                  </a:lnTo>
                  <a:lnTo>
                    <a:pt x="168" y="253"/>
                  </a:lnTo>
                  <a:lnTo>
                    <a:pt x="160" y="250"/>
                  </a:lnTo>
                  <a:lnTo>
                    <a:pt x="150" y="248"/>
                  </a:lnTo>
                  <a:lnTo>
                    <a:pt x="144" y="246"/>
                  </a:lnTo>
                  <a:lnTo>
                    <a:pt x="134" y="246"/>
                  </a:lnTo>
                  <a:lnTo>
                    <a:pt x="124" y="245"/>
                  </a:lnTo>
                  <a:lnTo>
                    <a:pt x="114" y="245"/>
                  </a:lnTo>
                  <a:lnTo>
                    <a:pt x="103" y="244"/>
                  </a:lnTo>
                  <a:lnTo>
                    <a:pt x="94" y="244"/>
                  </a:lnTo>
                  <a:lnTo>
                    <a:pt x="88" y="244"/>
                  </a:lnTo>
                  <a:lnTo>
                    <a:pt x="86" y="244"/>
                  </a:lnTo>
                  <a:lnTo>
                    <a:pt x="86" y="241"/>
                  </a:lnTo>
                  <a:lnTo>
                    <a:pt x="88" y="234"/>
                  </a:lnTo>
                  <a:lnTo>
                    <a:pt x="90" y="225"/>
                  </a:lnTo>
                  <a:lnTo>
                    <a:pt x="95" y="215"/>
                  </a:lnTo>
                  <a:lnTo>
                    <a:pt x="102" y="208"/>
                  </a:lnTo>
                  <a:lnTo>
                    <a:pt x="109" y="205"/>
                  </a:lnTo>
                  <a:lnTo>
                    <a:pt x="118" y="204"/>
                  </a:lnTo>
                  <a:lnTo>
                    <a:pt x="127" y="203"/>
                  </a:lnTo>
                  <a:lnTo>
                    <a:pt x="133" y="204"/>
                  </a:lnTo>
                  <a:lnTo>
                    <a:pt x="141" y="206"/>
                  </a:lnTo>
                  <a:lnTo>
                    <a:pt x="149" y="210"/>
                  </a:lnTo>
                  <a:lnTo>
                    <a:pt x="157" y="214"/>
                  </a:lnTo>
                  <a:lnTo>
                    <a:pt x="165" y="219"/>
                  </a:lnTo>
                  <a:lnTo>
                    <a:pt x="172" y="222"/>
                  </a:lnTo>
                  <a:lnTo>
                    <a:pt x="177" y="225"/>
                  </a:lnTo>
                  <a:lnTo>
                    <a:pt x="178" y="226"/>
                  </a:lnTo>
                  <a:lnTo>
                    <a:pt x="175" y="223"/>
                  </a:lnTo>
                  <a:lnTo>
                    <a:pt x="168" y="218"/>
                  </a:lnTo>
                  <a:lnTo>
                    <a:pt x="156" y="208"/>
                  </a:lnTo>
                  <a:lnTo>
                    <a:pt x="146" y="197"/>
                  </a:lnTo>
                  <a:lnTo>
                    <a:pt x="141" y="189"/>
                  </a:lnTo>
                  <a:lnTo>
                    <a:pt x="144" y="183"/>
                  </a:lnTo>
                  <a:lnTo>
                    <a:pt x="149" y="180"/>
                  </a:lnTo>
                  <a:lnTo>
                    <a:pt x="155" y="175"/>
                  </a:lnTo>
                  <a:lnTo>
                    <a:pt x="159" y="170"/>
                  </a:lnTo>
                  <a:lnTo>
                    <a:pt x="163" y="165"/>
                  </a:lnTo>
                  <a:lnTo>
                    <a:pt x="170" y="158"/>
                  </a:lnTo>
                  <a:lnTo>
                    <a:pt x="177" y="150"/>
                  </a:lnTo>
                  <a:lnTo>
                    <a:pt x="184" y="143"/>
                  </a:lnTo>
                  <a:lnTo>
                    <a:pt x="189" y="137"/>
                  </a:lnTo>
                  <a:lnTo>
                    <a:pt x="193" y="132"/>
                  </a:lnTo>
                  <a:lnTo>
                    <a:pt x="194" y="131"/>
                  </a:lnTo>
                  <a:lnTo>
                    <a:pt x="197" y="129"/>
                  </a:lnTo>
                  <a:lnTo>
                    <a:pt x="204" y="123"/>
                  </a:lnTo>
                  <a:lnTo>
                    <a:pt x="213" y="115"/>
                  </a:lnTo>
                  <a:lnTo>
                    <a:pt x="223" y="107"/>
                  </a:lnTo>
                  <a:lnTo>
                    <a:pt x="229" y="102"/>
                  </a:lnTo>
                  <a:lnTo>
                    <a:pt x="235" y="97"/>
                  </a:lnTo>
                  <a:lnTo>
                    <a:pt x="242" y="91"/>
                  </a:lnTo>
                  <a:lnTo>
                    <a:pt x="247" y="85"/>
                  </a:lnTo>
                  <a:lnTo>
                    <a:pt x="253" y="79"/>
                  </a:lnTo>
                  <a:lnTo>
                    <a:pt x="257" y="75"/>
                  </a:lnTo>
                  <a:lnTo>
                    <a:pt x="258" y="70"/>
                  </a:lnTo>
                  <a:lnTo>
                    <a:pt x="255" y="68"/>
                  </a:lnTo>
                  <a:lnTo>
                    <a:pt x="254" y="62"/>
                  </a:lnTo>
                  <a:lnTo>
                    <a:pt x="260" y="54"/>
                  </a:lnTo>
                  <a:lnTo>
                    <a:pt x="269" y="45"/>
                  </a:lnTo>
                  <a:lnTo>
                    <a:pt x="278" y="38"/>
                  </a:lnTo>
                  <a:lnTo>
                    <a:pt x="285" y="31"/>
                  </a:lnTo>
                  <a:lnTo>
                    <a:pt x="293" y="22"/>
                  </a:lnTo>
                  <a:lnTo>
                    <a:pt x="300" y="15"/>
                  </a:lnTo>
                  <a:lnTo>
                    <a:pt x="307" y="10"/>
                  </a:lnTo>
                  <a:lnTo>
                    <a:pt x="312" y="9"/>
                  </a:lnTo>
                  <a:lnTo>
                    <a:pt x="315" y="8"/>
                  </a:lnTo>
                  <a:lnTo>
                    <a:pt x="320" y="7"/>
                  </a:lnTo>
                  <a:lnTo>
                    <a:pt x="326" y="6"/>
                  </a:lnTo>
                  <a:lnTo>
                    <a:pt x="332" y="3"/>
                  </a:lnTo>
                  <a:lnTo>
                    <a:pt x="337" y="2"/>
                  </a:lnTo>
                  <a:lnTo>
                    <a:pt x="343" y="2"/>
                  </a:lnTo>
                  <a:lnTo>
                    <a:pt x="350" y="1"/>
                  </a:lnTo>
                  <a:lnTo>
                    <a:pt x="362" y="0"/>
                  </a:lnTo>
                  <a:lnTo>
                    <a:pt x="371" y="0"/>
                  </a:lnTo>
                  <a:lnTo>
                    <a:pt x="378" y="2"/>
                  </a:lnTo>
                  <a:lnTo>
                    <a:pt x="382" y="10"/>
                  </a:lnTo>
                  <a:lnTo>
                    <a:pt x="387" y="24"/>
                  </a:lnTo>
                  <a:lnTo>
                    <a:pt x="393" y="43"/>
                  </a:lnTo>
                  <a:lnTo>
                    <a:pt x="395" y="64"/>
                  </a:lnTo>
                  <a:lnTo>
                    <a:pt x="393" y="88"/>
                  </a:lnTo>
                  <a:lnTo>
                    <a:pt x="389" y="108"/>
                  </a:lnTo>
                  <a:lnTo>
                    <a:pt x="387" y="121"/>
                  </a:lnTo>
                  <a:lnTo>
                    <a:pt x="386" y="128"/>
                  </a:lnTo>
                  <a:lnTo>
                    <a:pt x="386" y="130"/>
                  </a:lnTo>
                  <a:lnTo>
                    <a:pt x="389" y="126"/>
                  </a:lnTo>
                  <a:lnTo>
                    <a:pt x="396" y="115"/>
                  </a:lnTo>
                  <a:lnTo>
                    <a:pt x="404" y="102"/>
                  </a:lnTo>
                  <a:lnTo>
                    <a:pt x="409" y="90"/>
                  </a:lnTo>
                  <a:lnTo>
                    <a:pt x="410" y="75"/>
                  </a:lnTo>
                  <a:lnTo>
                    <a:pt x="409" y="54"/>
                  </a:lnTo>
                  <a:lnTo>
                    <a:pt x="410" y="33"/>
                  </a:lnTo>
                  <a:lnTo>
                    <a:pt x="412" y="21"/>
                  </a:lnTo>
                  <a:lnTo>
                    <a:pt x="416" y="15"/>
                  </a:lnTo>
                  <a:lnTo>
                    <a:pt x="419" y="16"/>
                  </a:lnTo>
                  <a:lnTo>
                    <a:pt x="426" y="20"/>
                  </a:lnTo>
                  <a:lnTo>
                    <a:pt x="435" y="25"/>
                  </a:lnTo>
                  <a:lnTo>
                    <a:pt x="447" y="31"/>
                  </a:lnTo>
                  <a:lnTo>
                    <a:pt x="457" y="36"/>
                  </a:lnTo>
                  <a:lnTo>
                    <a:pt x="463" y="39"/>
                  </a:lnTo>
                  <a:lnTo>
                    <a:pt x="465" y="40"/>
                  </a:lnTo>
                  <a:lnTo>
                    <a:pt x="464" y="41"/>
                  </a:lnTo>
                  <a:lnTo>
                    <a:pt x="463" y="46"/>
                  </a:lnTo>
                  <a:lnTo>
                    <a:pt x="461" y="54"/>
                  </a:lnTo>
                  <a:lnTo>
                    <a:pt x="458" y="64"/>
                  </a:lnTo>
                  <a:lnTo>
                    <a:pt x="456" y="79"/>
                  </a:lnTo>
                  <a:lnTo>
                    <a:pt x="454" y="100"/>
                  </a:lnTo>
                  <a:lnTo>
                    <a:pt x="452" y="122"/>
                  </a:lnTo>
                  <a:lnTo>
                    <a:pt x="448" y="142"/>
                  </a:lnTo>
                  <a:lnTo>
                    <a:pt x="442" y="168"/>
                  </a:lnTo>
                  <a:lnTo>
                    <a:pt x="433" y="202"/>
                  </a:lnTo>
                  <a:lnTo>
                    <a:pt x="425" y="231"/>
                  </a:lnTo>
                  <a:lnTo>
                    <a:pt x="422" y="244"/>
                  </a:lnTo>
                  <a:lnTo>
                    <a:pt x="426" y="237"/>
                  </a:lnTo>
                  <a:lnTo>
                    <a:pt x="435" y="220"/>
                  </a:lnTo>
                  <a:lnTo>
                    <a:pt x="447" y="199"/>
                  </a:lnTo>
                  <a:lnTo>
                    <a:pt x="455" y="178"/>
                  </a:lnTo>
                  <a:lnTo>
                    <a:pt x="461" y="152"/>
                  </a:lnTo>
                  <a:lnTo>
                    <a:pt x="467" y="116"/>
                  </a:lnTo>
                  <a:lnTo>
                    <a:pt x="472" y="83"/>
                  </a:lnTo>
                  <a:lnTo>
                    <a:pt x="477" y="61"/>
                  </a:lnTo>
                  <a:lnTo>
                    <a:pt x="480" y="51"/>
                  </a:lnTo>
                  <a:lnTo>
                    <a:pt x="484" y="45"/>
                  </a:lnTo>
                  <a:lnTo>
                    <a:pt x="487" y="43"/>
                  </a:lnTo>
                  <a:lnTo>
                    <a:pt x="493" y="41"/>
                  </a:lnTo>
                  <a:lnTo>
                    <a:pt x="497" y="41"/>
                  </a:lnTo>
                  <a:lnTo>
                    <a:pt x="502" y="41"/>
                  </a:lnTo>
                  <a:lnTo>
                    <a:pt x="508" y="41"/>
                  </a:lnTo>
                  <a:lnTo>
                    <a:pt x="515" y="41"/>
                  </a:lnTo>
                  <a:lnTo>
                    <a:pt x="522" y="40"/>
                  </a:lnTo>
                  <a:lnTo>
                    <a:pt x="528" y="40"/>
                  </a:lnTo>
                  <a:lnTo>
                    <a:pt x="533" y="39"/>
                  </a:lnTo>
                  <a:lnTo>
                    <a:pt x="538" y="37"/>
                  </a:lnTo>
                  <a:lnTo>
                    <a:pt x="542" y="47"/>
                  </a:lnTo>
                  <a:lnTo>
                    <a:pt x="539" y="75"/>
                  </a:lnTo>
                  <a:lnTo>
                    <a:pt x="535" y="106"/>
                  </a:lnTo>
                  <a:lnTo>
                    <a:pt x="532" y="123"/>
                  </a:lnTo>
                  <a:lnTo>
                    <a:pt x="537" y="122"/>
                  </a:lnTo>
                  <a:lnTo>
                    <a:pt x="546" y="111"/>
                  </a:lnTo>
                  <a:lnTo>
                    <a:pt x="553" y="97"/>
                  </a:lnTo>
                  <a:lnTo>
                    <a:pt x="555" y="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8" name="Freeform 15"/>
            <p:cNvSpPr>
              <a:spLocks/>
            </p:cNvSpPr>
            <p:nvPr/>
          </p:nvSpPr>
          <p:spPr bwMode="auto">
            <a:xfrm>
              <a:off x="1931" y="1127"/>
              <a:ext cx="77" cy="94"/>
            </a:xfrm>
            <a:custGeom>
              <a:avLst/>
              <a:gdLst/>
              <a:ahLst/>
              <a:cxnLst>
                <a:cxn ang="0">
                  <a:pos x="23" y="26"/>
                </a:cxn>
                <a:cxn ang="0">
                  <a:pos x="2" y="57"/>
                </a:cxn>
                <a:cxn ang="0">
                  <a:pos x="3" y="84"/>
                </a:cxn>
                <a:cxn ang="0">
                  <a:pos x="17" y="96"/>
                </a:cxn>
                <a:cxn ang="0">
                  <a:pos x="35" y="103"/>
                </a:cxn>
                <a:cxn ang="0">
                  <a:pos x="47" y="108"/>
                </a:cxn>
                <a:cxn ang="0">
                  <a:pos x="50" y="110"/>
                </a:cxn>
                <a:cxn ang="0">
                  <a:pos x="44" y="122"/>
                </a:cxn>
                <a:cxn ang="0">
                  <a:pos x="27" y="123"/>
                </a:cxn>
                <a:cxn ang="0">
                  <a:pos x="33" y="141"/>
                </a:cxn>
                <a:cxn ang="0">
                  <a:pos x="54" y="155"/>
                </a:cxn>
                <a:cxn ang="0">
                  <a:pos x="71" y="165"/>
                </a:cxn>
                <a:cxn ang="0">
                  <a:pos x="90" y="177"/>
                </a:cxn>
                <a:cxn ang="0">
                  <a:pos x="104" y="184"/>
                </a:cxn>
                <a:cxn ang="0">
                  <a:pos x="112" y="186"/>
                </a:cxn>
                <a:cxn ang="0">
                  <a:pos x="120" y="183"/>
                </a:cxn>
                <a:cxn ang="0">
                  <a:pos x="130" y="176"/>
                </a:cxn>
                <a:cxn ang="0">
                  <a:pos x="142" y="169"/>
                </a:cxn>
                <a:cxn ang="0">
                  <a:pos x="153" y="163"/>
                </a:cxn>
                <a:cxn ang="0">
                  <a:pos x="142" y="161"/>
                </a:cxn>
                <a:cxn ang="0">
                  <a:pos x="130" y="148"/>
                </a:cxn>
                <a:cxn ang="0">
                  <a:pos x="127" y="131"/>
                </a:cxn>
                <a:cxn ang="0">
                  <a:pos x="119" y="123"/>
                </a:cxn>
                <a:cxn ang="0">
                  <a:pos x="101" y="132"/>
                </a:cxn>
                <a:cxn ang="0">
                  <a:pos x="86" y="132"/>
                </a:cxn>
                <a:cxn ang="0">
                  <a:pos x="78" y="112"/>
                </a:cxn>
                <a:cxn ang="0">
                  <a:pos x="81" y="90"/>
                </a:cxn>
                <a:cxn ang="0">
                  <a:pos x="80" y="70"/>
                </a:cxn>
                <a:cxn ang="0">
                  <a:pos x="67" y="59"/>
                </a:cxn>
                <a:cxn ang="0">
                  <a:pos x="54" y="56"/>
                </a:cxn>
                <a:cxn ang="0">
                  <a:pos x="43" y="54"/>
                </a:cxn>
                <a:cxn ang="0">
                  <a:pos x="36" y="52"/>
                </a:cxn>
                <a:cxn ang="0">
                  <a:pos x="58" y="39"/>
                </a:cxn>
                <a:cxn ang="0">
                  <a:pos x="28" y="20"/>
                </a:cxn>
              </a:cxnLst>
              <a:rect l="0" t="0" r="r" b="b"/>
              <a:pathLst>
                <a:path w="153" h="186">
                  <a:moveTo>
                    <a:pt x="28" y="20"/>
                  </a:moveTo>
                  <a:lnTo>
                    <a:pt x="23" y="26"/>
                  </a:lnTo>
                  <a:lnTo>
                    <a:pt x="13" y="39"/>
                  </a:lnTo>
                  <a:lnTo>
                    <a:pt x="2" y="57"/>
                  </a:lnTo>
                  <a:lnTo>
                    <a:pt x="0" y="76"/>
                  </a:lnTo>
                  <a:lnTo>
                    <a:pt x="3" y="84"/>
                  </a:lnTo>
                  <a:lnTo>
                    <a:pt x="9" y="90"/>
                  </a:lnTo>
                  <a:lnTo>
                    <a:pt x="17" y="96"/>
                  </a:lnTo>
                  <a:lnTo>
                    <a:pt x="27" y="100"/>
                  </a:lnTo>
                  <a:lnTo>
                    <a:pt x="35" y="103"/>
                  </a:lnTo>
                  <a:lnTo>
                    <a:pt x="43" y="105"/>
                  </a:lnTo>
                  <a:lnTo>
                    <a:pt x="47" y="108"/>
                  </a:lnTo>
                  <a:lnTo>
                    <a:pt x="50" y="108"/>
                  </a:lnTo>
                  <a:lnTo>
                    <a:pt x="50" y="110"/>
                  </a:lnTo>
                  <a:lnTo>
                    <a:pt x="48" y="116"/>
                  </a:lnTo>
                  <a:lnTo>
                    <a:pt x="44" y="122"/>
                  </a:lnTo>
                  <a:lnTo>
                    <a:pt x="35" y="122"/>
                  </a:lnTo>
                  <a:lnTo>
                    <a:pt x="27" y="123"/>
                  </a:lnTo>
                  <a:lnTo>
                    <a:pt x="27" y="131"/>
                  </a:lnTo>
                  <a:lnTo>
                    <a:pt x="33" y="141"/>
                  </a:lnTo>
                  <a:lnTo>
                    <a:pt x="46" y="150"/>
                  </a:lnTo>
                  <a:lnTo>
                    <a:pt x="54" y="155"/>
                  </a:lnTo>
                  <a:lnTo>
                    <a:pt x="62" y="160"/>
                  </a:lnTo>
                  <a:lnTo>
                    <a:pt x="71" y="165"/>
                  </a:lnTo>
                  <a:lnTo>
                    <a:pt x="81" y="171"/>
                  </a:lnTo>
                  <a:lnTo>
                    <a:pt x="90" y="177"/>
                  </a:lnTo>
                  <a:lnTo>
                    <a:pt x="98" y="181"/>
                  </a:lnTo>
                  <a:lnTo>
                    <a:pt x="104" y="184"/>
                  </a:lnTo>
                  <a:lnTo>
                    <a:pt x="108" y="186"/>
                  </a:lnTo>
                  <a:lnTo>
                    <a:pt x="112" y="186"/>
                  </a:lnTo>
                  <a:lnTo>
                    <a:pt x="115" y="185"/>
                  </a:lnTo>
                  <a:lnTo>
                    <a:pt x="120" y="183"/>
                  </a:lnTo>
                  <a:lnTo>
                    <a:pt x="125" y="179"/>
                  </a:lnTo>
                  <a:lnTo>
                    <a:pt x="130" y="176"/>
                  </a:lnTo>
                  <a:lnTo>
                    <a:pt x="136" y="172"/>
                  </a:lnTo>
                  <a:lnTo>
                    <a:pt x="142" y="169"/>
                  </a:lnTo>
                  <a:lnTo>
                    <a:pt x="148" y="167"/>
                  </a:lnTo>
                  <a:lnTo>
                    <a:pt x="153" y="163"/>
                  </a:lnTo>
                  <a:lnTo>
                    <a:pt x="150" y="163"/>
                  </a:lnTo>
                  <a:lnTo>
                    <a:pt x="142" y="161"/>
                  </a:lnTo>
                  <a:lnTo>
                    <a:pt x="134" y="156"/>
                  </a:lnTo>
                  <a:lnTo>
                    <a:pt x="130" y="148"/>
                  </a:lnTo>
                  <a:lnTo>
                    <a:pt x="128" y="139"/>
                  </a:lnTo>
                  <a:lnTo>
                    <a:pt x="127" y="131"/>
                  </a:lnTo>
                  <a:lnTo>
                    <a:pt x="125" y="124"/>
                  </a:lnTo>
                  <a:lnTo>
                    <a:pt x="119" y="123"/>
                  </a:lnTo>
                  <a:lnTo>
                    <a:pt x="111" y="126"/>
                  </a:lnTo>
                  <a:lnTo>
                    <a:pt x="101" y="132"/>
                  </a:lnTo>
                  <a:lnTo>
                    <a:pt x="93" y="135"/>
                  </a:lnTo>
                  <a:lnTo>
                    <a:pt x="86" y="132"/>
                  </a:lnTo>
                  <a:lnTo>
                    <a:pt x="81" y="124"/>
                  </a:lnTo>
                  <a:lnTo>
                    <a:pt x="78" y="112"/>
                  </a:lnTo>
                  <a:lnTo>
                    <a:pt x="78" y="102"/>
                  </a:lnTo>
                  <a:lnTo>
                    <a:pt x="81" y="90"/>
                  </a:lnTo>
                  <a:lnTo>
                    <a:pt x="81" y="80"/>
                  </a:lnTo>
                  <a:lnTo>
                    <a:pt x="80" y="70"/>
                  </a:lnTo>
                  <a:lnTo>
                    <a:pt x="73" y="62"/>
                  </a:lnTo>
                  <a:lnTo>
                    <a:pt x="67" y="59"/>
                  </a:lnTo>
                  <a:lnTo>
                    <a:pt x="61" y="57"/>
                  </a:lnTo>
                  <a:lnTo>
                    <a:pt x="54" y="56"/>
                  </a:lnTo>
                  <a:lnTo>
                    <a:pt x="48" y="55"/>
                  </a:lnTo>
                  <a:lnTo>
                    <a:pt x="43" y="54"/>
                  </a:lnTo>
                  <a:lnTo>
                    <a:pt x="38" y="52"/>
                  </a:lnTo>
                  <a:lnTo>
                    <a:pt x="36" y="52"/>
                  </a:lnTo>
                  <a:lnTo>
                    <a:pt x="35" y="52"/>
                  </a:lnTo>
                  <a:lnTo>
                    <a:pt x="58" y="39"/>
                  </a:lnTo>
                  <a:lnTo>
                    <a:pt x="38" y="0"/>
                  </a:lnTo>
                  <a:lnTo>
                    <a:pt x="28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9" name="Freeform 16"/>
            <p:cNvSpPr>
              <a:spLocks/>
            </p:cNvSpPr>
            <p:nvPr/>
          </p:nvSpPr>
          <p:spPr bwMode="auto">
            <a:xfrm>
              <a:off x="1928" y="1203"/>
              <a:ext cx="54" cy="56"/>
            </a:xfrm>
            <a:custGeom>
              <a:avLst/>
              <a:gdLst/>
              <a:ahLst/>
              <a:cxnLst>
                <a:cxn ang="0">
                  <a:pos x="31" y="2"/>
                </a:cxn>
                <a:cxn ang="0">
                  <a:pos x="30" y="6"/>
                </a:cxn>
                <a:cxn ang="0">
                  <a:pos x="29" y="17"/>
                </a:cxn>
                <a:cxn ang="0">
                  <a:pos x="25" y="28"/>
                </a:cxn>
                <a:cxn ang="0">
                  <a:pos x="22" y="38"/>
                </a:cxn>
                <a:cxn ang="0">
                  <a:pos x="16" y="50"/>
                </a:cxn>
                <a:cxn ang="0">
                  <a:pos x="8" y="71"/>
                </a:cxn>
                <a:cxn ang="0">
                  <a:pos x="2" y="93"/>
                </a:cxn>
                <a:cxn ang="0">
                  <a:pos x="0" y="109"/>
                </a:cxn>
                <a:cxn ang="0">
                  <a:pos x="2" y="111"/>
                </a:cxn>
                <a:cxn ang="0">
                  <a:pos x="7" y="109"/>
                </a:cxn>
                <a:cxn ang="0">
                  <a:pos x="12" y="103"/>
                </a:cxn>
                <a:cxn ang="0">
                  <a:pos x="19" y="96"/>
                </a:cxn>
                <a:cxn ang="0">
                  <a:pos x="24" y="88"/>
                </a:cxn>
                <a:cxn ang="0">
                  <a:pos x="31" y="80"/>
                </a:cxn>
                <a:cxn ang="0">
                  <a:pos x="37" y="73"/>
                </a:cxn>
                <a:cxn ang="0">
                  <a:pos x="42" y="70"/>
                </a:cxn>
                <a:cxn ang="0">
                  <a:pos x="49" y="67"/>
                </a:cxn>
                <a:cxn ang="0">
                  <a:pos x="55" y="69"/>
                </a:cxn>
                <a:cxn ang="0">
                  <a:pos x="61" y="70"/>
                </a:cxn>
                <a:cxn ang="0">
                  <a:pos x="68" y="69"/>
                </a:cxn>
                <a:cxn ang="0">
                  <a:pos x="73" y="66"/>
                </a:cxn>
                <a:cxn ang="0">
                  <a:pos x="78" y="64"/>
                </a:cxn>
                <a:cxn ang="0">
                  <a:pos x="85" y="59"/>
                </a:cxn>
                <a:cxn ang="0">
                  <a:pos x="91" y="55"/>
                </a:cxn>
                <a:cxn ang="0">
                  <a:pos x="98" y="50"/>
                </a:cxn>
                <a:cxn ang="0">
                  <a:pos x="103" y="46"/>
                </a:cxn>
                <a:cxn ang="0">
                  <a:pos x="106" y="43"/>
                </a:cxn>
                <a:cxn ang="0">
                  <a:pos x="107" y="42"/>
                </a:cxn>
                <a:cxn ang="0">
                  <a:pos x="104" y="40"/>
                </a:cxn>
                <a:cxn ang="0">
                  <a:pos x="95" y="34"/>
                </a:cxn>
                <a:cxn ang="0">
                  <a:pos x="83" y="26"/>
                </a:cxn>
                <a:cxn ang="0">
                  <a:pos x="68" y="17"/>
                </a:cxn>
                <a:cxn ang="0">
                  <a:pos x="54" y="9"/>
                </a:cxn>
                <a:cxn ang="0">
                  <a:pos x="42" y="3"/>
                </a:cxn>
                <a:cxn ang="0">
                  <a:pos x="34" y="0"/>
                </a:cxn>
                <a:cxn ang="0">
                  <a:pos x="31" y="2"/>
                </a:cxn>
              </a:cxnLst>
              <a:rect l="0" t="0" r="r" b="b"/>
              <a:pathLst>
                <a:path w="107" h="111">
                  <a:moveTo>
                    <a:pt x="31" y="2"/>
                  </a:moveTo>
                  <a:lnTo>
                    <a:pt x="30" y="6"/>
                  </a:lnTo>
                  <a:lnTo>
                    <a:pt x="29" y="17"/>
                  </a:lnTo>
                  <a:lnTo>
                    <a:pt x="25" y="28"/>
                  </a:lnTo>
                  <a:lnTo>
                    <a:pt x="22" y="38"/>
                  </a:lnTo>
                  <a:lnTo>
                    <a:pt x="16" y="50"/>
                  </a:lnTo>
                  <a:lnTo>
                    <a:pt x="8" y="71"/>
                  </a:lnTo>
                  <a:lnTo>
                    <a:pt x="2" y="93"/>
                  </a:lnTo>
                  <a:lnTo>
                    <a:pt x="0" y="109"/>
                  </a:lnTo>
                  <a:lnTo>
                    <a:pt x="2" y="111"/>
                  </a:lnTo>
                  <a:lnTo>
                    <a:pt x="7" y="109"/>
                  </a:lnTo>
                  <a:lnTo>
                    <a:pt x="12" y="103"/>
                  </a:lnTo>
                  <a:lnTo>
                    <a:pt x="19" y="96"/>
                  </a:lnTo>
                  <a:lnTo>
                    <a:pt x="24" y="88"/>
                  </a:lnTo>
                  <a:lnTo>
                    <a:pt x="31" y="80"/>
                  </a:lnTo>
                  <a:lnTo>
                    <a:pt x="37" y="73"/>
                  </a:lnTo>
                  <a:lnTo>
                    <a:pt x="42" y="70"/>
                  </a:lnTo>
                  <a:lnTo>
                    <a:pt x="49" y="67"/>
                  </a:lnTo>
                  <a:lnTo>
                    <a:pt x="55" y="69"/>
                  </a:lnTo>
                  <a:lnTo>
                    <a:pt x="61" y="70"/>
                  </a:lnTo>
                  <a:lnTo>
                    <a:pt x="68" y="69"/>
                  </a:lnTo>
                  <a:lnTo>
                    <a:pt x="73" y="66"/>
                  </a:lnTo>
                  <a:lnTo>
                    <a:pt x="78" y="64"/>
                  </a:lnTo>
                  <a:lnTo>
                    <a:pt x="85" y="59"/>
                  </a:lnTo>
                  <a:lnTo>
                    <a:pt x="91" y="55"/>
                  </a:lnTo>
                  <a:lnTo>
                    <a:pt x="98" y="50"/>
                  </a:lnTo>
                  <a:lnTo>
                    <a:pt x="103" y="46"/>
                  </a:lnTo>
                  <a:lnTo>
                    <a:pt x="106" y="43"/>
                  </a:lnTo>
                  <a:lnTo>
                    <a:pt x="107" y="42"/>
                  </a:lnTo>
                  <a:lnTo>
                    <a:pt x="104" y="40"/>
                  </a:lnTo>
                  <a:lnTo>
                    <a:pt x="95" y="34"/>
                  </a:lnTo>
                  <a:lnTo>
                    <a:pt x="83" y="26"/>
                  </a:lnTo>
                  <a:lnTo>
                    <a:pt x="68" y="17"/>
                  </a:lnTo>
                  <a:lnTo>
                    <a:pt x="54" y="9"/>
                  </a:lnTo>
                  <a:lnTo>
                    <a:pt x="42" y="3"/>
                  </a:lnTo>
                  <a:lnTo>
                    <a:pt x="34" y="0"/>
                  </a:lnTo>
                  <a:lnTo>
                    <a:pt x="31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0" name="Freeform 17"/>
            <p:cNvSpPr>
              <a:spLocks/>
            </p:cNvSpPr>
            <p:nvPr/>
          </p:nvSpPr>
          <p:spPr bwMode="auto">
            <a:xfrm>
              <a:off x="1920" y="1177"/>
              <a:ext cx="163" cy="130"/>
            </a:xfrm>
            <a:custGeom>
              <a:avLst/>
              <a:gdLst/>
              <a:ahLst/>
              <a:cxnLst>
                <a:cxn ang="0">
                  <a:pos x="324" y="2"/>
                </a:cxn>
                <a:cxn ang="0">
                  <a:pos x="309" y="16"/>
                </a:cxn>
                <a:cxn ang="0">
                  <a:pos x="288" y="38"/>
                </a:cxn>
                <a:cxn ang="0">
                  <a:pos x="269" y="60"/>
                </a:cxn>
                <a:cxn ang="0">
                  <a:pos x="256" y="77"/>
                </a:cxn>
                <a:cxn ang="0">
                  <a:pos x="242" y="93"/>
                </a:cxn>
                <a:cxn ang="0">
                  <a:pos x="226" y="109"/>
                </a:cxn>
                <a:cxn ang="0">
                  <a:pos x="209" y="123"/>
                </a:cxn>
                <a:cxn ang="0">
                  <a:pos x="191" y="134"/>
                </a:cxn>
                <a:cxn ang="0">
                  <a:pos x="156" y="160"/>
                </a:cxn>
                <a:cxn ang="0">
                  <a:pos x="112" y="189"/>
                </a:cxn>
                <a:cxn ang="0">
                  <a:pos x="79" y="210"/>
                </a:cxn>
                <a:cxn ang="0">
                  <a:pos x="66" y="217"/>
                </a:cxn>
                <a:cxn ang="0">
                  <a:pos x="47" y="230"/>
                </a:cxn>
                <a:cxn ang="0">
                  <a:pos x="26" y="246"/>
                </a:cxn>
                <a:cxn ang="0">
                  <a:pos x="11" y="257"/>
                </a:cxn>
                <a:cxn ang="0">
                  <a:pos x="7" y="255"/>
                </a:cxn>
                <a:cxn ang="0">
                  <a:pos x="0" y="238"/>
                </a:cxn>
                <a:cxn ang="0">
                  <a:pos x="3" y="225"/>
                </a:cxn>
                <a:cxn ang="0">
                  <a:pos x="16" y="213"/>
                </a:cxn>
                <a:cxn ang="0">
                  <a:pos x="32" y="198"/>
                </a:cxn>
                <a:cxn ang="0">
                  <a:pos x="47" y="186"/>
                </a:cxn>
                <a:cxn ang="0">
                  <a:pos x="59" y="177"/>
                </a:cxn>
                <a:cxn ang="0">
                  <a:pos x="65" y="162"/>
                </a:cxn>
                <a:cxn ang="0">
                  <a:pos x="15" y="196"/>
                </a:cxn>
                <a:cxn ang="0">
                  <a:pos x="21" y="183"/>
                </a:cxn>
                <a:cxn ang="0">
                  <a:pos x="43" y="157"/>
                </a:cxn>
                <a:cxn ang="0">
                  <a:pos x="60" y="138"/>
                </a:cxn>
                <a:cxn ang="0">
                  <a:pos x="74" y="134"/>
                </a:cxn>
                <a:cxn ang="0">
                  <a:pos x="92" y="130"/>
                </a:cxn>
                <a:cxn ang="0">
                  <a:pos x="112" y="117"/>
                </a:cxn>
                <a:cxn ang="0">
                  <a:pos x="129" y="103"/>
                </a:cxn>
                <a:cxn ang="0">
                  <a:pos x="139" y="96"/>
                </a:cxn>
                <a:cxn ang="0">
                  <a:pos x="150" y="91"/>
                </a:cxn>
                <a:cxn ang="0">
                  <a:pos x="165" y="81"/>
                </a:cxn>
                <a:cxn ang="0">
                  <a:pos x="181" y="72"/>
                </a:cxn>
                <a:cxn ang="0">
                  <a:pos x="193" y="65"/>
                </a:cxn>
                <a:cxn ang="0">
                  <a:pos x="206" y="60"/>
                </a:cxn>
                <a:cxn ang="0">
                  <a:pos x="226" y="52"/>
                </a:cxn>
                <a:cxn ang="0">
                  <a:pos x="244" y="45"/>
                </a:cxn>
                <a:cxn ang="0">
                  <a:pos x="253" y="42"/>
                </a:cxn>
                <a:cxn ang="0">
                  <a:pos x="246" y="42"/>
                </a:cxn>
                <a:cxn ang="0">
                  <a:pos x="228" y="43"/>
                </a:cxn>
                <a:cxn ang="0">
                  <a:pos x="206" y="43"/>
                </a:cxn>
                <a:cxn ang="0">
                  <a:pos x="186" y="41"/>
                </a:cxn>
                <a:cxn ang="0">
                  <a:pos x="182" y="38"/>
                </a:cxn>
                <a:cxn ang="0">
                  <a:pos x="201" y="35"/>
                </a:cxn>
                <a:cxn ang="0">
                  <a:pos x="227" y="32"/>
                </a:cxn>
                <a:cxn ang="0">
                  <a:pos x="249" y="28"/>
                </a:cxn>
                <a:cxn ang="0">
                  <a:pos x="270" y="23"/>
                </a:cxn>
                <a:cxn ang="0">
                  <a:pos x="293" y="15"/>
                </a:cxn>
                <a:cxn ang="0">
                  <a:pos x="314" y="7"/>
                </a:cxn>
                <a:cxn ang="0">
                  <a:pos x="326" y="0"/>
                </a:cxn>
              </a:cxnLst>
              <a:rect l="0" t="0" r="r" b="b"/>
              <a:pathLst>
                <a:path w="326" h="259">
                  <a:moveTo>
                    <a:pt x="326" y="0"/>
                  </a:moveTo>
                  <a:lnTo>
                    <a:pt x="324" y="2"/>
                  </a:lnTo>
                  <a:lnTo>
                    <a:pt x="318" y="8"/>
                  </a:lnTo>
                  <a:lnTo>
                    <a:pt x="309" y="16"/>
                  </a:lnTo>
                  <a:lnTo>
                    <a:pt x="299" y="26"/>
                  </a:lnTo>
                  <a:lnTo>
                    <a:pt x="288" y="38"/>
                  </a:lnTo>
                  <a:lnTo>
                    <a:pt x="277" y="49"/>
                  </a:lnTo>
                  <a:lnTo>
                    <a:pt x="269" y="60"/>
                  </a:lnTo>
                  <a:lnTo>
                    <a:pt x="262" y="69"/>
                  </a:lnTo>
                  <a:lnTo>
                    <a:pt x="256" y="77"/>
                  </a:lnTo>
                  <a:lnTo>
                    <a:pt x="249" y="85"/>
                  </a:lnTo>
                  <a:lnTo>
                    <a:pt x="242" y="93"/>
                  </a:lnTo>
                  <a:lnTo>
                    <a:pt x="234" y="101"/>
                  </a:lnTo>
                  <a:lnTo>
                    <a:pt x="226" y="109"/>
                  </a:lnTo>
                  <a:lnTo>
                    <a:pt x="217" y="116"/>
                  </a:lnTo>
                  <a:lnTo>
                    <a:pt x="209" y="123"/>
                  </a:lnTo>
                  <a:lnTo>
                    <a:pt x="202" y="128"/>
                  </a:lnTo>
                  <a:lnTo>
                    <a:pt x="191" y="134"/>
                  </a:lnTo>
                  <a:lnTo>
                    <a:pt x="175" y="146"/>
                  </a:lnTo>
                  <a:lnTo>
                    <a:pt x="156" y="160"/>
                  </a:lnTo>
                  <a:lnTo>
                    <a:pt x="134" y="175"/>
                  </a:lnTo>
                  <a:lnTo>
                    <a:pt x="112" y="189"/>
                  </a:lnTo>
                  <a:lnTo>
                    <a:pt x="93" y="201"/>
                  </a:lnTo>
                  <a:lnTo>
                    <a:pt x="79" y="210"/>
                  </a:lnTo>
                  <a:lnTo>
                    <a:pt x="71" y="215"/>
                  </a:lnTo>
                  <a:lnTo>
                    <a:pt x="66" y="217"/>
                  </a:lnTo>
                  <a:lnTo>
                    <a:pt x="58" y="223"/>
                  </a:lnTo>
                  <a:lnTo>
                    <a:pt x="47" y="230"/>
                  </a:lnTo>
                  <a:lnTo>
                    <a:pt x="37" y="238"/>
                  </a:lnTo>
                  <a:lnTo>
                    <a:pt x="26" y="246"/>
                  </a:lnTo>
                  <a:lnTo>
                    <a:pt x="17" y="252"/>
                  </a:lnTo>
                  <a:lnTo>
                    <a:pt x="11" y="257"/>
                  </a:lnTo>
                  <a:lnTo>
                    <a:pt x="9" y="259"/>
                  </a:lnTo>
                  <a:lnTo>
                    <a:pt x="7" y="255"/>
                  </a:lnTo>
                  <a:lnTo>
                    <a:pt x="3" y="247"/>
                  </a:lnTo>
                  <a:lnTo>
                    <a:pt x="0" y="238"/>
                  </a:lnTo>
                  <a:lnTo>
                    <a:pt x="0" y="230"/>
                  </a:lnTo>
                  <a:lnTo>
                    <a:pt x="3" y="225"/>
                  </a:lnTo>
                  <a:lnTo>
                    <a:pt x="9" y="220"/>
                  </a:lnTo>
                  <a:lnTo>
                    <a:pt x="16" y="213"/>
                  </a:lnTo>
                  <a:lnTo>
                    <a:pt x="24" y="206"/>
                  </a:lnTo>
                  <a:lnTo>
                    <a:pt x="32" y="198"/>
                  </a:lnTo>
                  <a:lnTo>
                    <a:pt x="40" y="192"/>
                  </a:lnTo>
                  <a:lnTo>
                    <a:pt x="47" y="186"/>
                  </a:lnTo>
                  <a:lnTo>
                    <a:pt x="52" y="183"/>
                  </a:lnTo>
                  <a:lnTo>
                    <a:pt x="59" y="177"/>
                  </a:lnTo>
                  <a:lnTo>
                    <a:pt x="62" y="169"/>
                  </a:lnTo>
                  <a:lnTo>
                    <a:pt x="65" y="162"/>
                  </a:lnTo>
                  <a:lnTo>
                    <a:pt x="65" y="159"/>
                  </a:lnTo>
                  <a:lnTo>
                    <a:pt x="15" y="196"/>
                  </a:lnTo>
                  <a:lnTo>
                    <a:pt x="16" y="192"/>
                  </a:lnTo>
                  <a:lnTo>
                    <a:pt x="21" y="183"/>
                  </a:lnTo>
                  <a:lnTo>
                    <a:pt x="29" y="171"/>
                  </a:lnTo>
                  <a:lnTo>
                    <a:pt x="43" y="157"/>
                  </a:lnTo>
                  <a:lnTo>
                    <a:pt x="55" y="145"/>
                  </a:lnTo>
                  <a:lnTo>
                    <a:pt x="60" y="138"/>
                  </a:lnTo>
                  <a:lnTo>
                    <a:pt x="63" y="134"/>
                  </a:lnTo>
                  <a:lnTo>
                    <a:pt x="74" y="134"/>
                  </a:lnTo>
                  <a:lnTo>
                    <a:pt x="83" y="133"/>
                  </a:lnTo>
                  <a:lnTo>
                    <a:pt x="92" y="130"/>
                  </a:lnTo>
                  <a:lnTo>
                    <a:pt x="103" y="124"/>
                  </a:lnTo>
                  <a:lnTo>
                    <a:pt x="112" y="117"/>
                  </a:lnTo>
                  <a:lnTo>
                    <a:pt x="121" y="110"/>
                  </a:lnTo>
                  <a:lnTo>
                    <a:pt x="129" y="103"/>
                  </a:lnTo>
                  <a:lnTo>
                    <a:pt x="135" y="99"/>
                  </a:lnTo>
                  <a:lnTo>
                    <a:pt x="139" y="96"/>
                  </a:lnTo>
                  <a:lnTo>
                    <a:pt x="144" y="94"/>
                  </a:lnTo>
                  <a:lnTo>
                    <a:pt x="150" y="91"/>
                  </a:lnTo>
                  <a:lnTo>
                    <a:pt x="157" y="86"/>
                  </a:lnTo>
                  <a:lnTo>
                    <a:pt x="165" y="81"/>
                  </a:lnTo>
                  <a:lnTo>
                    <a:pt x="173" y="77"/>
                  </a:lnTo>
                  <a:lnTo>
                    <a:pt x="181" y="72"/>
                  </a:lnTo>
                  <a:lnTo>
                    <a:pt x="187" y="68"/>
                  </a:lnTo>
                  <a:lnTo>
                    <a:pt x="193" y="65"/>
                  </a:lnTo>
                  <a:lnTo>
                    <a:pt x="198" y="63"/>
                  </a:lnTo>
                  <a:lnTo>
                    <a:pt x="206" y="60"/>
                  </a:lnTo>
                  <a:lnTo>
                    <a:pt x="216" y="55"/>
                  </a:lnTo>
                  <a:lnTo>
                    <a:pt x="226" y="52"/>
                  </a:lnTo>
                  <a:lnTo>
                    <a:pt x="236" y="48"/>
                  </a:lnTo>
                  <a:lnTo>
                    <a:pt x="244" y="45"/>
                  </a:lnTo>
                  <a:lnTo>
                    <a:pt x="250" y="43"/>
                  </a:lnTo>
                  <a:lnTo>
                    <a:pt x="253" y="42"/>
                  </a:lnTo>
                  <a:lnTo>
                    <a:pt x="250" y="42"/>
                  </a:lnTo>
                  <a:lnTo>
                    <a:pt x="246" y="42"/>
                  </a:lnTo>
                  <a:lnTo>
                    <a:pt x="238" y="43"/>
                  </a:lnTo>
                  <a:lnTo>
                    <a:pt x="228" y="43"/>
                  </a:lnTo>
                  <a:lnTo>
                    <a:pt x="218" y="43"/>
                  </a:lnTo>
                  <a:lnTo>
                    <a:pt x="206" y="43"/>
                  </a:lnTo>
                  <a:lnTo>
                    <a:pt x="196" y="42"/>
                  </a:lnTo>
                  <a:lnTo>
                    <a:pt x="186" y="41"/>
                  </a:lnTo>
                  <a:lnTo>
                    <a:pt x="181" y="40"/>
                  </a:lnTo>
                  <a:lnTo>
                    <a:pt x="182" y="38"/>
                  </a:lnTo>
                  <a:lnTo>
                    <a:pt x="189" y="37"/>
                  </a:lnTo>
                  <a:lnTo>
                    <a:pt x="201" y="35"/>
                  </a:lnTo>
                  <a:lnTo>
                    <a:pt x="213" y="34"/>
                  </a:lnTo>
                  <a:lnTo>
                    <a:pt x="227" y="32"/>
                  </a:lnTo>
                  <a:lnTo>
                    <a:pt x="240" y="31"/>
                  </a:lnTo>
                  <a:lnTo>
                    <a:pt x="249" y="28"/>
                  </a:lnTo>
                  <a:lnTo>
                    <a:pt x="258" y="26"/>
                  </a:lnTo>
                  <a:lnTo>
                    <a:pt x="270" y="23"/>
                  </a:lnTo>
                  <a:lnTo>
                    <a:pt x="281" y="19"/>
                  </a:lnTo>
                  <a:lnTo>
                    <a:pt x="293" y="15"/>
                  </a:lnTo>
                  <a:lnTo>
                    <a:pt x="304" y="11"/>
                  </a:lnTo>
                  <a:lnTo>
                    <a:pt x="314" y="7"/>
                  </a:lnTo>
                  <a:lnTo>
                    <a:pt x="322" y="3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1" name="Freeform 18"/>
            <p:cNvSpPr>
              <a:spLocks/>
            </p:cNvSpPr>
            <p:nvPr/>
          </p:nvSpPr>
          <p:spPr bwMode="auto">
            <a:xfrm>
              <a:off x="1937" y="1082"/>
              <a:ext cx="257" cy="237"/>
            </a:xfrm>
            <a:custGeom>
              <a:avLst/>
              <a:gdLst/>
              <a:ahLst/>
              <a:cxnLst>
                <a:cxn ang="0">
                  <a:pos x="511" y="2"/>
                </a:cxn>
                <a:cxn ang="0">
                  <a:pos x="489" y="18"/>
                </a:cxn>
                <a:cxn ang="0">
                  <a:pos x="458" y="42"/>
                </a:cxn>
                <a:cxn ang="0">
                  <a:pos x="431" y="66"/>
                </a:cxn>
                <a:cxn ang="0">
                  <a:pos x="416" y="87"/>
                </a:cxn>
                <a:cxn ang="0">
                  <a:pos x="395" y="115"/>
                </a:cxn>
                <a:cxn ang="0">
                  <a:pos x="368" y="145"/>
                </a:cxn>
                <a:cxn ang="0">
                  <a:pos x="344" y="171"/>
                </a:cxn>
                <a:cxn ang="0">
                  <a:pos x="326" y="190"/>
                </a:cxn>
                <a:cxn ang="0">
                  <a:pos x="306" y="205"/>
                </a:cxn>
                <a:cxn ang="0">
                  <a:pos x="284" y="221"/>
                </a:cxn>
                <a:cxn ang="0">
                  <a:pos x="262" y="240"/>
                </a:cxn>
                <a:cxn ang="0">
                  <a:pos x="243" y="266"/>
                </a:cxn>
                <a:cxn ang="0">
                  <a:pos x="226" y="286"/>
                </a:cxn>
                <a:cxn ang="0">
                  <a:pos x="213" y="302"/>
                </a:cxn>
                <a:cxn ang="0">
                  <a:pos x="201" y="314"/>
                </a:cxn>
                <a:cxn ang="0">
                  <a:pos x="185" y="324"/>
                </a:cxn>
                <a:cxn ang="0">
                  <a:pos x="140" y="357"/>
                </a:cxn>
                <a:cxn ang="0">
                  <a:pos x="83" y="396"/>
                </a:cxn>
                <a:cxn ang="0">
                  <a:pos x="37" y="427"/>
                </a:cxn>
                <a:cxn ang="0">
                  <a:pos x="14" y="442"/>
                </a:cxn>
                <a:cxn ang="0">
                  <a:pos x="2" y="468"/>
                </a:cxn>
                <a:cxn ang="0">
                  <a:pos x="3" y="473"/>
                </a:cxn>
                <a:cxn ang="0">
                  <a:pos x="18" y="461"/>
                </a:cxn>
                <a:cxn ang="0">
                  <a:pos x="40" y="446"/>
                </a:cxn>
                <a:cxn ang="0">
                  <a:pos x="59" y="434"/>
                </a:cxn>
                <a:cxn ang="0">
                  <a:pos x="74" y="429"/>
                </a:cxn>
                <a:cxn ang="0">
                  <a:pos x="102" y="419"/>
                </a:cxn>
                <a:cxn ang="0">
                  <a:pos x="134" y="405"/>
                </a:cxn>
                <a:cxn ang="0">
                  <a:pos x="162" y="392"/>
                </a:cxn>
                <a:cxn ang="0">
                  <a:pos x="176" y="383"/>
                </a:cxn>
                <a:cxn ang="0">
                  <a:pos x="200" y="368"/>
                </a:cxn>
                <a:cxn ang="0">
                  <a:pos x="231" y="347"/>
                </a:cxn>
                <a:cxn ang="0">
                  <a:pos x="259" y="325"/>
                </a:cxn>
                <a:cxn ang="0">
                  <a:pos x="277" y="305"/>
                </a:cxn>
                <a:cxn ang="0">
                  <a:pos x="306" y="279"/>
                </a:cxn>
                <a:cxn ang="0">
                  <a:pos x="336" y="251"/>
                </a:cxn>
                <a:cxn ang="0">
                  <a:pos x="361" y="224"/>
                </a:cxn>
                <a:cxn ang="0">
                  <a:pos x="379" y="200"/>
                </a:cxn>
                <a:cxn ang="0">
                  <a:pos x="420" y="140"/>
                </a:cxn>
                <a:cxn ang="0">
                  <a:pos x="472" y="67"/>
                </a:cxn>
                <a:cxn ang="0">
                  <a:pos x="509" y="11"/>
                </a:cxn>
              </a:cxnLst>
              <a:rect l="0" t="0" r="r" b="b"/>
              <a:pathLst>
                <a:path w="515" h="474">
                  <a:moveTo>
                    <a:pt x="515" y="0"/>
                  </a:moveTo>
                  <a:lnTo>
                    <a:pt x="511" y="2"/>
                  </a:lnTo>
                  <a:lnTo>
                    <a:pt x="502" y="9"/>
                  </a:lnTo>
                  <a:lnTo>
                    <a:pt x="489" y="18"/>
                  </a:lnTo>
                  <a:lnTo>
                    <a:pt x="474" y="29"/>
                  </a:lnTo>
                  <a:lnTo>
                    <a:pt x="458" y="42"/>
                  </a:lnTo>
                  <a:lnTo>
                    <a:pt x="443" y="55"/>
                  </a:lnTo>
                  <a:lnTo>
                    <a:pt x="431" y="66"/>
                  </a:lnTo>
                  <a:lnTo>
                    <a:pt x="423" y="77"/>
                  </a:lnTo>
                  <a:lnTo>
                    <a:pt x="416" y="87"/>
                  </a:lnTo>
                  <a:lnTo>
                    <a:pt x="405" y="100"/>
                  </a:lnTo>
                  <a:lnTo>
                    <a:pt x="395" y="115"/>
                  </a:lnTo>
                  <a:lnTo>
                    <a:pt x="382" y="130"/>
                  </a:lnTo>
                  <a:lnTo>
                    <a:pt x="368" y="145"/>
                  </a:lnTo>
                  <a:lnTo>
                    <a:pt x="356" y="158"/>
                  </a:lnTo>
                  <a:lnTo>
                    <a:pt x="344" y="171"/>
                  </a:lnTo>
                  <a:lnTo>
                    <a:pt x="335" y="181"/>
                  </a:lnTo>
                  <a:lnTo>
                    <a:pt x="326" y="190"/>
                  </a:lnTo>
                  <a:lnTo>
                    <a:pt x="316" y="196"/>
                  </a:lnTo>
                  <a:lnTo>
                    <a:pt x="306" y="205"/>
                  </a:lnTo>
                  <a:lnTo>
                    <a:pt x="296" y="211"/>
                  </a:lnTo>
                  <a:lnTo>
                    <a:pt x="284" y="221"/>
                  </a:lnTo>
                  <a:lnTo>
                    <a:pt x="274" y="230"/>
                  </a:lnTo>
                  <a:lnTo>
                    <a:pt x="262" y="240"/>
                  </a:lnTo>
                  <a:lnTo>
                    <a:pt x="252" y="253"/>
                  </a:lnTo>
                  <a:lnTo>
                    <a:pt x="243" y="266"/>
                  </a:lnTo>
                  <a:lnTo>
                    <a:pt x="233" y="277"/>
                  </a:lnTo>
                  <a:lnTo>
                    <a:pt x="226" y="286"/>
                  </a:lnTo>
                  <a:lnTo>
                    <a:pt x="220" y="296"/>
                  </a:lnTo>
                  <a:lnTo>
                    <a:pt x="213" y="302"/>
                  </a:lnTo>
                  <a:lnTo>
                    <a:pt x="207" y="309"/>
                  </a:lnTo>
                  <a:lnTo>
                    <a:pt x="201" y="314"/>
                  </a:lnTo>
                  <a:lnTo>
                    <a:pt x="195" y="317"/>
                  </a:lnTo>
                  <a:lnTo>
                    <a:pt x="185" y="324"/>
                  </a:lnTo>
                  <a:lnTo>
                    <a:pt x="165" y="338"/>
                  </a:lnTo>
                  <a:lnTo>
                    <a:pt x="140" y="357"/>
                  </a:lnTo>
                  <a:lnTo>
                    <a:pt x="112" y="376"/>
                  </a:lnTo>
                  <a:lnTo>
                    <a:pt x="83" y="396"/>
                  </a:lnTo>
                  <a:lnTo>
                    <a:pt x="58" y="413"/>
                  </a:lnTo>
                  <a:lnTo>
                    <a:pt x="37" y="427"/>
                  </a:lnTo>
                  <a:lnTo>
                    <a:pt x="26" y="433"/>
                  </a:lnTo>
                  <a:lnTo>
                    <a:pt x="14" y="442"/>
                  </a:lnTo>
                  <a:lnTo>
                    <a:pt x="6" y="456"/>
                  </a:lnTo>
                  <a:lnTo>
                    <a:pt x="2" y="468"/>
                  </a:lnTo>
                  <a:lnTo>
                    <a:pt x="0" y="474"/>
                  </a:lnTo>
                  <a:lnTo>
                    <a:pt x="3" y="473"/>
                  </a:lnTo>
                  <a:lnTo>
                    <a:pt x="8" y="468"/>
                  </a:lnTo>
                  <a:lnTo>
                    <a:pt x="18" y="461"/>
                  </a:lnTo>
                  <a:lnTo>
                    <a:pt x="28" y="454"/>
                  </a:lnTo>
                  <a:lnTo>
                    <a:pt x="40" y="446"/>
                  </a:lnTo>
                  <a:lnTo>
                    <a:pt x="50" y="439"/>
                  </a:lnTo>
                  <a:lnTo>
                    <a:pt x="59" y="434"/>
                  </a:lnTo>
                  <a:lnTo>
                    <a:pt x="66" y="431"/>
                  </a:lnTo>
                  <a:lnTo>
                    <a:pt x="74" y="429"/>
                  </a:lnTo>
                  <a:lnTo>
                    <a:pt x="86" y="425"/>
                  </a:lnTo>
                  <a:lnTo>
                    <a:pt x="102" y="419"/>
                  </a:lnTo>
                  <a:lnTo>
                    <a:pt x="118" y="412"/>
                  </a:lnTo>
                  <a:lnTo>
                    <a:pt x="134" y="405"/>
                  </a:lnTo>
                  <a:lnTo>
                    <a:pt x="149" y="398"/>
                  </a:lnTo>
                  <a:lnTo>
                    <a:pt x="162" y="392"/>
                  </a:lnTo>
                  <a:lnTo>
                    <a:pt x="169" y="388"/>
                  </a:lnTo>
                  <a:lnTo>
                    <a:pt x="176" y="383"/>
                  </a:lnTo>
                  <a:lnTo>
                    <a:pt x="187" y="376"/>
                  </a:lnTo>
                  <a:lnTo>
                    <a:pt x="200" y="368"/>
                  </a:lnTo>
                  <a:lnTo>
                    <a:pt x="215" y="358"/>
                  </a:lnTo>
                  <a:lnTo>
                    <a:pt x="231" y="347"/>
                  </a:lnTo>
                  <a:lnTo>
                    <a:pt x="246" y="336"/>
                  </a:lnTo>
                  <a:lnTo>
                    <a:pt x="259" y="325"/>
                  </a:lnTo>
                  <a:lnTo>
                    <a:pt x="268" y="315"/>
                  </a:lnTo>
                  <a:lnTo>
                    <a:pt x="277" y="305"/>
                  </a:lnTo>
                  <a:lnTo>
                    <a:pt x="291" y="293"/>
                  </a:lnTo>
                  <a:lnTo>
                    <a:pt x="306" y="279"/>
                  </a:lnTo>
                  <a:lnTo>
                    <a:pt x="321" y="264"/>
                  </a:lnTo>
                  <a:lnTo>
                    <a:pt x="336" y="251"/>
                  </a:lnTo>
                  <a:lnTo>
                    <a:pt x="350" y="237"/>
                  </a:lnTo>
                  <a:lnTo>
                    <a:pt x="361" y="224"/>
                  </a:lnTo>
                  <a:lnTo>
                    <a:pt x="368" y="215"/>
                  </a:lnTo>
                  <a:lnTo>
                    <a:pt x="379" y="200"/>
                  </a:lnTo>
                  <a:lnTo>
                    <a:pt x="396" y="173"/>
                  </a:lnTo>
                  <a:lnTo>
                    <a:pt x="420" y="140"/>
                  </a:lnTo>
                  <a:lnTo>
                    <a:pt x="447" y="103"/>
                  </a:lnTo>
                  <a:lnTo>
                    <a:pt x="472" y="67"/>
                  </a:lnTo>
                  <a:lnTo>
                    <a:pt x="494" y="35"/>
                  </a:lnTo>
                  <a:lnTo>
                    <a:pt x="509" y="11"/>
                  </a:lnTo>
                  <a:lnTo>
                    <a:pt x="51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2" name="Freeform 19"/>
            <p:cNvSpPr>
              <a:spLocks/>
            </p:cNvSpPr>
            <p:nvPr/>
          </p:nvSpPr>
          <p:spPr bwMode="auto">
            <a:xfrm>
              <a:off x="2144" y="1161"/>
              <a:ext cx="58" cy="202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14" y="10"/>
                </a:cxn>
                <a:cxn ang="0">
                  <a:pos x="112" y="34"/>
                </a:cxn>
                <a:cxn ang="0">
                  <a:pos x="107" y="68"/>
                </a:cxn>
                <a:cxn ang="0">
                  <a:pos x="102" y="110"/>
                </a:cxn>
                <a:cxn ang="0">
                  <a:pos x="95" y="154"/>
                </a:cxn>
                <a:cxn ang="0">
                  <a:pos x="87" y="196"/>
                </a:cxn>
                <a:cxn ang="0">
                  <a:pos x="78" y="231"/>
                </a:cxn>
                <a:cxn ang="0">
                  <a:pos x="69" y="256"/>
                </a:cxn>
                <a:cxn ang="0">
                  <a:pos x="58" y="276"/>
                </a:cxn>
                <a:cxn ang="0">
                  <a:pos x="47" y="298"/>
                </a:cxn>
                <a:cxn ang="0">
                  <a:pos x="37" y="319"/>
                </a:cxn>
                <a:cxn ang="0">
                  <a:pos x="27" y="341"/>
                </a:cxn>
                <a:cxn ang="0">
                  <a:pos x="18" y="362"/>
                </a:cxn>
                <a:cxn ang="0">
                  <a:pos x="11" y="379"/>
                </a:cxn>
                <a:cxn ang="0">
                  <a:pos x="7" y="393"/>
                </a:cxn>
                <a:cxn ang="0">
                  <a:pos x="4" y="402"/>
                </a:cxn>
                <a:cxn ang="0">
                  <a:pos x="2" y="404"/>
                </a:cxn>
                <a:cxn ang="0">
                  <a:pos x="0" y="389"/>
                </a:cxn>
                <a:cxn ang="0">
                  <a:pos x="0" y="366"/>
                </a:cxn>
                <a:cxn ang="0">
                  <a:pos x="2" y="344"/>
                </a:cxn>
                <a:cxn ang="0">
                  <a:pos x="8" y="315"/>
                </a:cxn>
                <a:cxn ang="0">
                  <a:pos x="13" y="272"/>
                </a:cxn>
                <a:cxn ang="0">
                  <a:pos x="18" y="231"/>
                </a:cxn>
                <a:cxn ang="0">
                  <a:pos x="22" y="202"/>
                </a:cxn>
                <a:cxn ang="0">
                  <a:pos x="25" y="193"/>
                </a:cxn>
                <a:cxn ang="0">
                  <a:pos x="32" y="197"/>
                </a:cxn>
                <a:cxn ang="0">
                  <a:pos x="39" y="208"/>
                </a:cxn>
                <a:cxn ang="0">
                  <a:pos x="41" y="220"/>
                </a:cxn>
                <a:cxn ang="0">
                  <a:pos x="42" y="217"/>
                </a:cxn>
                <a:cxn ang="0">
                  <a:pos x="46" y="200"/>
                </a:cxn>
                <a:cxn ang="0">
                  <a:pos x="50" y="173"/>
                </a:cxn>
                <a:cxn ang="0">
                  <a:pos x="57" y="140"/>
                </a:cxn>
                <a:cxn ang="0">
                  <a:pos x="64" y="105"/>
                </a:cxn>
                <a:cxn ang="0">
                  <a:pos x="71" y="72"/>
                </a:cxn>
                <a:cxn ang="0">
                  <a:pos x="77" y="47"/>
                </a:cxn>
                <a:cxn ang="0">
                  <a:pos x="82" y="30"/>
                </a:cxn>
                <a:cxn ang="0">
                  <a:pos x="88" y="17"/>
                </a:cxn>
                <a:cxn ang="0">
                  <a:pos x="98" y="10"/>
                </a:cxn>
                <a:cxn ang="0">
                  <a:pos x="107" y="5"/>
                </a:cxn>
                <a:cxn ang="0">
                  <a:pos x="115" y="0"/>
                </a:cxn>
              </a:cxnLst>
              <a:rect l="0" t="0" r="r" b="b"/>
              <a:pathLst>
                <a:path w="115" h="404">
                  <a:moveTo>
                    <a:pt x="115" y="0"/>
                  </a:moveTo>
                  <a:lnTo>
                    <a:pt x="114" y="10"/>
                  </a:lnTo>
                  <a:lnTo>
                    <a:pt x="112" y="34"/>
                  </a:lnTo>
                  <a:lnTo>
                    <a:pt x="107" y="68"/>
                  </a:lnTo>
                  <a:lnTo>
                    <a:pt x="102" y="110"/>
                  </a:lnTo>
                  <a:lnTo>
                    <a:pt x="95" y="154"/>
                  </a:lnTo>
                  <a:lnTo>
                    <a:pt x="87" y="196"/>
                  </a:lnTo>
                  <a:lnTo>
                    <a:pt x="78" y="231"/>
                  </a:lnTo>
                  <a:lnTo>
                    <a:pt x="69" y="256"/>
                  </a:lnTo>
                  <a:lnTo>
                    <a:pt x="58" y="276"/>
                  </a:lnTo>
                  <a:lnTo>
                    <a:pt x="47" y="298"/>
                  </a:lnTo>
                  <a:lnTo>
                    <a:pt x="37" y="319"/>
                  </a:lnTo>
                  <a:lnTo>
                    <a:pt x="27" y="341"/>
                  </a:lnTo>
                  <a:lnTo>
                    <a:pt x="18" y="362"/>
                  </a:lnTo>
                  <a:lnTo>
                    <a:pt x="11" y="379"/>
                  </a:lnTo>
                  <a:lnTo>
                    <a:pt x="7" y="393"/>
                  </a:lnTo>
                  <a:lnTo>
                    <a:pt x="4" y="402"/>
                  </a:lnTo>
                  <a:lnTo>
                    <a:pt x="2" y="404"/>
                  </a:lnTo>
                  <a:lnTo>
                    <a:pt x="0" y="389"/>
                  </a:lnTo>
                  <a:lnTo>
                    <a:pt x="0" y="366"/>
                  </a:lnTo>
                  <a:lnTo>
                    <a:pt x="2" y="344"/>
                  </a:lnTo>
                  <a:lnTo>
                    <a:pt x="8" y="315"/>
                  </a:lnTo>
                  <a:lnTo>
                    <a:pt x="13" y="272"/>
                  </a:lnTo>
                  <a:lnTo>
                    <a:pt x="18" y="231"/>
                  </a:lnTo>
                  <a:lnTo>
                    <a:pt x="22" y="202"/>
                  </a:lnTo>
                  <a:lnTo>
                    <a:pt x="25" y="193"/>
                  </a:lnTo>
                  <a:lnTo>
                    <a:pt x="32" y="197"/>
                  </a:lnTo>
                  <a:lnTo>
                    <a:pt x="39" y="208"/>
                  </a:lnTo>
                  <a:lnTo>
                    <a:pt x="41" y="220"/>
                  </a:lnTo>
                  <a:lnTo>
                    <a:pt x="42" y="217"/>
                  </a:lnTo>
                  <a:lnTo>
                    <a:pt x="46" y="200"/>
                  </a:lnTo>
                  <a:lnTo>
                    <a:pt x="50" y="173"/>
                  </a:lnTo>
                  <a:lnTo>
                    <a:pt x="57" y="140"/>
                  </a:lnTo>
                  <a:lnTo>
                    <a:pt x="64" y="105"/>
                  </a:lnTo>
                  <a:lnTo>
                    <a:pt x="71" y="72"/>
                  </a:lnTo>
                  <a:lnTo>
                    <a:pt x="77" y="47"/>
                  </a:lnTo>
                  <a:lnTo>
                    <a:pt x="82" y="30"/>
                  </a:lnTo>
                  <a:lnTo>
                    <a:pt x="88" y="17"/>
                  </a:lnTo>
                  <a:lnTo>
                    <a:pt x="98" y="10"/>
                  </a:lnTo>
                  <a:lnTo>
                    <a:pt x="107" y="5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3" name="Freeform 20"/>
            <p:cNvSpPr>
              <a:spLocks/>
            </p:cNvSpPr>
            <p:nvPr/>
          </p:nvSpPr>
          <p:spPr bwMode="auto">
            <a:xfrm>
              <a:off x="2195" y="1198"/>
              <a:ext cx="49" cy="262"/>
            </a:xfrm>
            <a:custGeom>
              <a:avLst/>
              <a:gdLst/>
              <a:ahLst/>
              <a:cxnLst>
                <a:cxn ang="0">
                  <a:pos x="98" y="90"/>
                </a:cxn>
                <a:cxn ang="0">
                  <a:pos x="98" y="131"/>
                </a:cxn>
                <a:cxn ang="0">
                  <a:pos x="99" y="224"/>
                </a:cxn>
                <a:cxn ang="0">
                  <a:pos x="98" y="319"/>
                </a:cxn>
                <a:cxn ang="0">
                  <a:pos x="93" y="370"/>
                </a:cxn>
                <a:cxn ang="0">
                  <a:pos x="90" y="376"/>
                </a:cxn>
                <a:cxn ang="0">
                  <a:pos x="87" y="383"/>
                </a:cxn>
                <a:cxn ang="0">
                  <a:pos x="81" y="389"/>
                </a:cxn>
                <a:cxn ang="0">
                  <a:pos x="75" y="396"/>
                </a:cxn>
                <a:cxn ang="0">
                  <a:pos x="69" y="404"/>
                </a:cxn>
                <a:cxn ang="0">
                  <a:pos x="62" y="412"/>
                </a:cxn>
                <a:cxn ang="0">
                  <a:pos x="57" y="422"/>
                </a:cxn>
                <a:cxn ang="0">
                  <a:pos x="51" y="431"/>
                </a:cxn>
                <a:cxn ang="0">
                  <a:pos x="45" y="422"/>
                </a:cxn>
                <a:cxn ang="0">
                  <a:pos x="46" y="374"/>
                </a:cxn>
                <a:cxn ang="0">
                  <a:pos x="50" y="318"/>
                </a:cxn>
                <a:cxn ang="0">
                  <a:pos x="51" y="279"/>
                </a:cxn>
                <a:cxn ang="0">
                  <a:pos x="46" y="293"/>
                </a:cxn>
                <a:cxn ang="0">
                  <a:pos x="39" y="354"/>
                </a:cxn>
                <a:cxn ang="0">
                  <a:pos x="32" y="423"/>
                </a:cxn>
                <a:cxn ang="0">
                  <a:pos x="28" y="461"/>
                </a:cxn>
                <a:cxn ang="0">
                  <a:pos x="31" y="475"/>
                </a:cxn>
                <a:cxn ang="0">
                  <a:pos x="42" y="495"/>
                </a:cxn>
                <a:cxn ang="0">
                  <a:pos x="52" y="515"/>
                </a:cxn>
                <a:cxn ang="0">
                  <a:pos x="57" y="523"/>
                </a:cxn>
                <a:cxn ang="0">
                  <a:pos x="54" y="522"/>
                </a:cxn>
                <a:cxn ang="0">
                  <a:pos x="48" y="518"/>
                </a:cxn>
                <a:cxn ang="0">
                  <a:pos x="40" y="513"/>
                </a:cxn>
                <a:cxn ang="0">
                  <a:pos x="30" y="507"/>
                </a:cxn>
                <a:cxn ang="0">
                  <a:pos x="21" y="500"/>
                </a:cxn>
                <a:cxn ang="0">
                  <a:pos x="12" y="493"/>
                </a:cxn>
                <a:cxn ang="0">
                  <a:pos x="5" y="487"/>
                </a:cxn>
                <a:cxn ang="0">
                  <a:pos x="1" y="483"/>
                </a:cxn>
                <a:cxn ang="0">
                  <a:pos x="0" y="457"/>
                </a:cxn>
                <a:cxn ang="0">
                  <a:pos x="1" y="409"/>
                </a:cxn>
                <a:cxn ang="0">
                  <a:pos x="1" y="360"/>
                </a:cxn>
                <a:cxn ang="0">
                  <a:pos x="1" y="328"/>
                </a:cxn>
                <a:cxn ang="0">
                  <a:pos x="5" y="285"/>
                </a:cxn>
                <a:cxn ang="0">
                  <a:pos x="10" y="207"/>
                </a:cxn>
                <a:cxn ang="0">
                  <a:pos x="17" y="127"/>
                </a:cxn>
                <a:cxn ang="0">
                  <a:pos x="20" y="74"/>
                </a:cxn>
                <a:cxn ang="0">
                  <a:pos x="21" y="47"/>
                </a:cxn>
                <a:cxn ang="0">
                  <a:pos x="23" y="23"/>
                </a:cxn>
                <a:cxn ang="0">
                  <a:pos x="27" y="7"/>
                </a:cxn>
                <a:cxn ang="0">
                  <a:pos x="28" y="0"/>
                </a:cxn>
                <a:cxn ang="0">
                  <a:pos x="31" y="14"/>
                </a:cxn>
                <a:cxn ang="0">
                  <a:pos x="39" y="46"/>
                </a:cxn>
                <a:cxn ang="0">
                  <a:pos x="46" y="82"/>
                </a:cxn>
                <a:cxn ang="0">
                  <a:pos x="51" y="105"/>
                </a:cxn>
                <a:cxn ang="0">
                  <a:pos x="53" y="107"/>
                </a:cxn>
                <a:cxn ang="0">
                  <a:pos x="57" y="95"/>
                </a:cxn>
                <a:cxn ang="0">
                  <a:pos x="60" y="73"/>
                </a:cxn>
                <a:cxn ang="0">
                  <a:pos x="61" y="50"/>
                </a:cxn>
                <a:cxn ang="0">
                  <a:pos x="62" y="43"/>
                </a:cxn>
                <a:cxn ang="0">
                  <a:pos x="67" y="40"/>
                </a:cxn>
                <a:cxn ang="0">
                  <a:pos x="73" y="44"/>
                </a:cxn>
                <a:cxn ang="0">
                  <a:pos x="80" y="51"/>
                </a:cxn>
                <a:cxn ang="0">
                  <a:pos x="85" y="60"/>
                </a:cxn>
                <a:cxn ang="0">
                  <a:pos x="92" y="70"/>
                </a:cxn>
                <a:cxn ang="0">
                  <a:pos x="96" y="81"/>
                </a:cxn>
                <a:cxn ang="0">
                  <a:pos x="98" y="90"/>
                </a:cxn>
              </a:cxnLst>
              <a:rect l="0" t="0" r="r" b="b"/>
              <a:pathLst>
                <a:path w="99" h="523">
                  <a:moveTo>
                    <a:pt x="98" y="90"/>
                  </a:moveTo>
                  <a:lnTo>
                    <a:pt x="98" y="131"/>
                  </a:lnTo>
                  <a:lnTo>
                    <a:pt x="99" y="224"/>
                  </a:lnTo>
                  <a:lnTo>
                    <a:pt x="98" y="319"/>
                  </a:lnTo>
                  <a:lnTo>
                    <a:pt x="93" y="370"/>
                  </a:lnTo>
                  <a:lnTo>
                    <a:pt x="90" y="376"/>
                  </a:lnTo>
                  <a:lnTo>
                    <a:pt x="87" y="383"/>
                  </a:lnTo>
                  <a:lnTo>
                    <a:pt x="81" y="389"/>
                  </a:lnTo>
                  <a:lnTo>
                    <a:pt x="75" y="396"/>
                  </a:lnTo>
                  <a:lnTo>
                    <a:pt x="69" y="404"/>
                  </a:lnTo>
                  <a:lnTo>
                    <a:pt x="62" y="412"/>
                  </a:lnTo>
                  <a:lnTo>
                    <a:pt x="57" y="422"/>
                  </a:lnTo>
                  <a:lnTo>
                    <a:pt x="51" y="431"/>
                  </a:lnTo>
                  <a:lnTo>
                    <a:pt x="45" y="422"/>
                  </a:lnTo>
                  <a:lnTo>
                    <a:pt x="46" y="374"/>
                  </a:lnTo>
                  <a:lnTo>
                    <a:pt x="50" y="318"/>
                  </a:lnTo>
                  <a:lnTo>
                    <a:pt x="51" y="279"/>
                  </a:lnTo>
                  <a:lnTo>
                    <a:pt x="46" y="293"/>
                  </a:lnTo>
                  <a:lnTo>
                    <a:pt x="39" y="354"/>
                  </a:lnTo>
                  <a:lnTo>
                    <a:pt x="32" y="423"/>
                  </a:lnTo>
                  <a:lnTo>
                    <a:pt x="28" y="461"/>
                  </a:lnTo>
                  <a:lnTo>
                    <a:pt x="31" y="475"/>
                  </a:lnTo>
                  <a:lnTo>
                    <a:pt x="42" y="495"/>
                  </a:lnTo>
                  <a:lnTo>
                    <a:pt x="52" y="515"/>
                  </a:lnTo>
                  <a:lnTo>
                    <a:pt x="57" y="523"/>
                  </a:lnTo>
                  <a:lnTo>
                    <a:pt x="54" y="522"/>
                  </a:lnTo>
                  <a:lnTo>
                    <a:pt x="48" y="518"/>
                  </a:lnTo>
                  <a:lnTo>
                    <a:pt x="40" y="513"/>
                  </a:lnTo>
                  <a:lnTo>
                    <a:pt x="30" y="507"/>
                  </a:lnTo>
                  <a:lnTo>
                    <a:pt x="21" y="500"/>
                  </a:lnTo>
                  <a:lnTo>
                    <a:pt x="12" y="493"/>
                  </a:lnTo>
                  <a:lnTo>
                    <a:pt x="5" y="487"/>
                  </a:lnTo>
                  <a:lnTo>
                    <a:pt x="1" y="483"/>
                  </a:lnTo>
                  <a:lnTo>
                    <a:pt x="0" y="457"/>
                  </a:lnTo>
                  <a:lnTo>
                    <a:pt x="1" y="409"/>
                  </a:lnTo>
                  <a:lnTo>
                    <a:pt x="1" y="360"/>
                  </a:lnTo>
                  <a:lnTo>
                    <a:pt x="1" y="328"/>
                  </a:lnTo>
                  <a:lnTo>
                    <a:pt x="5" y="285"/>
                  </a:lnTo>
                  <a:lnTo>
                    <a:pt x="10" y="207"/>
                  </a:lnTo>
                  <a:lnTo>
                    <a:pt x="17" y="127"/>
                  </a:lnTo>
                  <a:lnTo>
                    <a:pt x="20" y="74"/>
                  </a:lnTo>
                  <a:lnTo>
                    <a:pt x="21" y="47"/>
                  </a:lnTo>
                  <a:lnTo>
                    <a:pt x="23" y="23"/>
                  </a:lnTo>
                  <a:lnTo>
                    <a:pt x="27" y="7"/>
                  </a:lnTo>
                  <a:lnTo>
                    <a:pt x="28" y="0"/>
                  </a:lnTo>
                  <a:lnTo>
                    <a:pt x="31" y="14"/>
                  </a:lnTo>
                  <a:lnTo>
                    <a:pt x="39" y="46"/>
                  </a:lnTo>
                  <a:lnTo>
                    <a:pt x="46" y="82"/>
                  </a:lnTo>
                  <a:lnTo>
                    <a:pt x="51" y="105"/>
                  </a:lnTo>
                  <a:lnTo>
                    <a:pt x="53" y="107"/>
                  </a:lnTo>
                  <a:lnTo>
                    <a:pt x="57" y="95"/>
                  </a:lnTo>
                  <a:lnTo>
                    <a:pt x="60" y="73"/>
                  </a:lnTo>
                  <a:lnTo>
                    <a:pt x="61" y="50"/>
                  </a:lnTo>
                  <a:lnTo>
                    <a:pt x="62" y="43"/>
                  </a:lnTo>
                  <a:lnTo>
                    <a:pt x="67" y="40"/>
                  </a:lnTo>
                  <a:lnTo>
                    <a:pt x="73" y="44"/>
                  </a:lnTo>
                  <a:lnTo>
                    <a:pt x="80" y="51"/>
                  </a:lnTo>
                  <a:lnTo>
                    <a:pt x="85" y="60"/>
                  </a:lnTo>
                  <a:lnTo>
                    <a:pt x="92" y="70"/>
                  </a:lnTo>
                  <a:lnTo>
                    <a:pt x="96" y="81"/>
                  </a:lnTo>
                  <a:lnTo>
                    <a:pt x="98" y="9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4" name="Freeform 21"/>
            <p:cNvSpPr>
              <a:spLocks/>
            </p:cNvSpPr>
            <p:nvPr/>
          </p:nvSpPr>
          <p:spPr bwMode="auto">
            <a:xfrm>
              <a:off x="1939" y="1282"/>
              <a:ext cx="90" cy="90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175" y="5"/>
                </a:cxn>
                <a:cxn ang="0">
                  <a:pos x="161" y="18"/>
                </a:cxn>
                <a:cxn ang="0">
                  <a:pos x="142" y="36"/>
                </a:cxn>
                <a:cxn ang="0">
                  <a:pos x="119" y="57"/>
                </a:cxn>
                <a:cxn ang="0">
                  <a:pos x="96" y="80"/>
                </a:cxn>
                <a:cxn ang="0">
                  <a:pos x="74" y="101"/>
                </a:cxn>
                <a:cxn ang="0">
                  <a:pos x="58" y="119"/>
                </a:cxn>
                <a:cxn ang="0">
                  <a:pos x="48" y="130"/>
                </a:cxn>
                <a:cxn ang="0">
                  <a:pos x="44" y="139"/>
                </a:cxn>
                <a:cxn ang="0">
                  <a:pos x="38" y="145"/>
                </a:cxn>
                <a:cxn ang="0">
                  <a:pos x="33" y="152"/>
                </a:cxn>
                <a:cxn ang="0">
                  <a:pos x="29" y="158"/>
                </a:cxn>
                <a:cxn ang="0">
                  <a:pos x="23" y="164"/>
                </a:cxn>
                <a:cxn ang="0">
                  <a:pos x="18" y="170"/>
                </a:cxn>
                <a:cxn ang="0">
                  <a:pos x="15" y="174"/>
                </a:cxn>
                <a:cxn ang="0">
                  <a:pos x="10" y="180"/>
                </a:cxn>
                <a:cxn ang="0">
                  <a:pos x="3" y="173"/>
                </a:cxn>
                <a:cxn ang="0">
                  <a:pos x="0" y="145"/>
                </a:cxn>
                <a:cxn ang="0">
                  <a:pos x="0" y="112"/>
                </a:cxn>
                <a:cxn ang="0">
                  <a:pos x="2" y="92"/>
                </a:cxn>
                <a:cxn ang="0">
                  <a:pos x="10" y="86"/>
                </a:cxn>
                <a:cxn ang="0">
                  <a:pos x="30" y="75"/>
                </a:cxn>
                <a:cxn ang="0">
                  <a:pos x="58" y="61"/>
                </a:cxn>
                <a:cxn ang="0">
                  <a:pos x="88" y="46"/>
                </a:cxn>
                <a:cxn ang="0">
                  <a:pos x="119" y="31"/>
                </a:cxn>
                <a:cxn ang="0">
                  <a:pos x="148" y="18"/>
                </a:cxn>
                <a:cxn ang="0">
                  <a:pos x="168" y="7"/>
                </a:cxn>
                <a:cxn ang="0">
                  <a:pos x="180" y="0"/>
                </a:cxn>
              </a:cxnLst>
              <a:rect l="0" t="0" r="r" b="b"/>
              <a:pathLst>
                <a:path w="180" h="180">
                  <a:moveTo>
                    <a:pt x="180" y="0"/>
                  </a:moveTo>
                  <a:lnTo>
                    <a:pt x="175" y="5"/>
                  </a:lnTo>
                  <a:lnTo>
                    <a:pt x="161" y="18"/>
                  </a:lnTo>
                  <a:lnTo>
                    <a:pt x="142" y="36"/>
                  </a:lnTo>
                  <a:lnTo>
                    <a:pt x="119" y="57"/>
                  </a:lnTo>
                  <a:lnTo>
                    <a:pt x="96" y="80"/>
                  </a:lnTo>
                  <a:lnTo>
                    <a:pt x="74" y="101"/>
                  </a:lnTo>
                  <a:lnTo>
                    <a:pt x="58" y="119"/>
                  </a:lnTo>
                  <a:lnTo>
                    <a:pt x="48" y="130"/>
                  </a:lnTo>
                  <a:lnTo>
                    <a:pt x="44" y="139"/>
                  </a:lnTo>
                  <a:lnTo>
                    <a:pt x="38" y="145"/>
                  </a:lnTo>
                  <a:lnTo>
                    <a:pt x="33" y="152"/>
                  </a:lnTo>
                  <a:lnTo>
                    <a:pt x="29" y="158"/>
                  </a:lnTo>
                  <a:lnTo>
                    <a:pt x="23" y="164"/>
                  </a:lnTo>
                  <a:lnTo>
                    <a:pt x="18" y="170"/>
                  </a:lnTo>
                  <a:lnTo>
                    <a:pt x="15" y="174"/>
                  </a:lnTo>
                  <a:lnTo>
                    <a:pt x="10" y="180"/>
                  </a:lnTo>
                  <a:lnTo>
                    <a:pt x="3" y="173"/>
                  </a:lnTo>
                  <a:lnTo>
                    <a:pt x="0" y="145"/>
                  </a:lnTo>
                  <a:lnTo>
                    <a:pt x="0" y="112"/>
                  </a:lnTo>
                  <a:lnTo>
                    <a:pt x="2" y="92"/>
                  </a:lnTo>
                  <a:lnTo>
                    <a:pt x="10" y="86"/>
                  </a:lnTo>
                  <a:lnTo>
                    <a:pt x="30" y="75"/>
                  </a:lnTo>
                  <a:lnTo>
                    <a:pt x="58" y="61"/>
                  </a:lnTo>
                  <a:lnTo>
                    <a:pt x="88" y="46"/>
                  </a:lnTo>
                  <a:lnTo>
                    <a:pt x="119" y="31"/>
                  </a:lnTo>
                  <a:lnTo>
                    <a:pt x="148" y="18"/>
                  </a:lnTo>
                  <a:lnTo>
                    <a:pt x="168" y="7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5" name="Freeform 22"/>
            <p:cNvSpPr>
              <a:spLocks/>
            </p:cNvSpPr>
            <p:nvPr/>
          </p:nvSpPr>
          <p:spPr bwMode="auto">
            <a:xfrm>
              <a:off x="1926" y="1232"/>
              <a:ext cx="224" cy="480"/>
            </a:xfrm>
            <a:custGeom>
              <a:avLst/>
              <a:gdLst/>
              <a:ahLst/>
              <a:cxnLst>
                <a:cxn ang="0">
                  <a:pos x="284" y="66"/>
                </a:cxn>
                <a:cxn ang="0">
                  <a:pos x="175" y="159"/>
                </a:cxn>
                <a:cxn ang="0">
                  <a:pos x="109" y="228"/>
                </a:cxn>
                <a:cxn ang="0">
                  <a:pos x="30" y="300"/>
                </a:cxn>
                <a:cxn ang="0">
                  <a:pos x="30" y="432"/>
                </a:cxn>
                <a:cxn ang="0">
                  <a:pos x="48" y="440"/>
                </a:cxn>
                <a:cxn ang="0">
                  <a:pos x="107" y="349"/>
                </a:cxn>
                <a:cxn ang="0">
                  <a:pos x="169" y="258"/>
                </a:cxn>
                <a:cxn ang="0">
                  <a:pos x="218" y="174"/>
                </a:cxn>
                <a:cxn ang="0">
                  <a:pos x="213" y="195"/>
                </a:cxn>
                <a:cxn ang="0">
                  <a:pos x="145" y="321"/>
                </a:cxn>
                <a:cxn ang="0">
                  <a:pos x="66" y="448"/>
                </a:cxn>
                <a:cxn ang="0">
                  <a:pos x="15" y="552"/>
                </a:cxn>
                <a:cxn ang="0">
                  <a:pos x="4" y="637"/>
                </a:cxn>
                <a:cxn ang="0">
                  <a:pos x="43" y="593"/>
                </a:cxn>
                <a:cxn ang="0">
                  <a:pos x="25" y="692"/>
                </a:cxn>
                <a:cxn ang="0">
                  <a:pos x="24" y="771"/>
                </a:cxn>
                <a:cxn ang="0">
                  <a:pos x="42" y="810"/>
                </a:cxn>
                <a:cxn ang="0">
                  <a:pos x="81" y="740"/>
                </a:cxn>
                <a:cxn ang="0">
                  <a:pos x="142" y="673"/>
                </a:cxn>
                <a:cxn ang="0">
                  <a:pos x="141" y="692"/>
                </a:cxn>
                <a:cxn ang="0">
                  <a:pos x="88" y="768"/>
                </a:cxn>
                <a:cxn ang="0">
                  <a:pos x="50" y="832"/>
                </a:cxn>
                <a:cxn ang="0">
                  <a:pos x="28" y="893"/>
                </a:cxn>
                <a:cxn ang="0">
                  <a:pos x="50" y="872"/>
                </a:cxn>
                <a:cxn ang="0">
                  <a:pos x="95" y="802"/>
                </a:cxn>
                <a:cxn ang="0">
                  <a:pos x="116" y="758"/>
                </a:cxn>
                <a:cxn ang="0">
                  <a:pos x="36" y="900"/>
                </a:cxn>
                <a:cxn ang="0">
                  <a:pos x="37" y="961"/>
                </a:cxn>
                <a:cxn ang="0">
                  <a:pos x="96" y="912"/>
                </a:cxn>
                <a:cxn ang="0">
                  <a:pos x="143" y="813"/>
                </a:cxn>
                <a:cxn ang="0">
                  <a:pos x="190" y="733"/>
                </a:cxn>
                <a:cxn ang="0">
                  <a:pos x="237" y="646"/>
                </a:cxn>
                <a:cxn ang="0">
                  <a:pos x="275" y="582"/>
                </a:cxn>
                <a:cxn ang="0">
                  <a:pos x="368" y="456"/>
                </a:cxn>
                <a:cxn ang="0">
                  <a:pos x="418" y="254"/>
                </a:cxn>
                <a:cxn ang="0">
                  <a:pos x="441" y="87"/>
                </a:cxn>
                <a:cxn ang="0">
                  <a:pos x="431" y="35"/>
                </a:cxn>
                <a:cxn ang="0">
                  <a:pos x="389" y="213"/>
                </a:cxn>
                <a:cxn ang="0">
                  <a:pos x="355" y="296"/>
                </a:cxn>
                <a:cxn ang="0">
                  <a:pos x="325" y="388"/>
                </a:cxn>
                <a:cxn ang="0">
                  <a:pos x="280" y="472"/>
                </a:cxn>
                <a:cxn ang="0">
                  <a:pos x="237" y="548"/>
                </a:cxn>
                <a:cxn ang="0">
                  <a:pos x="277" y="431"/>
                </a:cxn>
                <a:cxn ang="0">
                  <a:pos x="341" y="275"/>
                </a:cxn>
                <a:cxn ang="0">
                  <a:pos x="389" y="148"/>
                </a:cxn>
                <a:cxn ang="0">
                  <a:pos x="412" y="4"/>
                </a:cxn>
                <a:cxn ang="0">
                  <a:pos x="381" y="67"/>
                </a:cxn>
                <a:cxn ang="0">
                  <a:pos x="338" y="205"/>
                </a:cxn>
                <a:cxn ang="0">
                  <a:pos x="377" y="35"/>
                </a:cxn>
                <a:cxn ang="0">
                  <a:pos x="341" y="57"/>
                </a:cxn>
                <a:cxn ang="0">
                  <a:pos x="268" y="264"/>
                </a:cxn>
                <a:cxn ang="0">
                  <a:pos x="176" y="528"/>
                </a:cxn>
                <a:cxn ang="0">
                  <a:pos x="124" y="624"/>
                </a:cxn>
                <a:cxn ang="0">
                  <a:pos x="64" y="702"/>
                </a:cxn>
                <a:cxn ang="0">
                  <a:pos x="60" y="675"/>
                </a:cxn>
                <a:cxn ang="0">
                  <a:pos x="131" y="533"/>
                </a:cxn>
                <a:cxn ang="0">
                  <a:pos x="203" y="366"/>
                </a:cxn>
                <a:cxn ang="0">
                  <a:pos x="282" y="152"/>
                </a:cxn>
                <a:cxn ang="0">
                  <a:pos x="328" y="32"/>
                </a:cxn>
              </a:cxnLst>
              <a:rect l="0" t="0" r="r" b="b"/>
              <a:pathLst>
                <a:path w="448" h="961">
                  <a:moveTo>
                    <a:pt x="330" y="28"/>
                  </a:moveTo>
                  <a:lnTo>
                    <a:pt x="328" y="30"/>
                  </a:lnTo>
                  <a:lnTo>
                    <a:pt x="322" y="35"/>
                  </a:lnTo>
                  <a:lnTo>
                    <a:pt x="312" y="43"/>
                  </a:lnTo>
                  <a:lnTo>
                    <a:pt x="299" y="53"/>
                  </a:lnTo>
                  <a:lnTo>
                    <a:pt x="284" y="66"/>
                  </a:lnTo>
                  <a:lnTo>
                    <a:pt x="268" y="80"/>
                  </a:lnTo>
                  <a:lnTo>
                    <a:pt x="250" y="95"/>
                  </a:lnTo>
                  <a:lnTo>
                    <a:pt x="231" y="111"/>
                  </a:lnTo>
                  <a:lnTo>
                    <a:pt x="212" y="127"/>
                  </a:lnTo>
                  <a:lnTo>
                    <a:pt x="193" y="143"/>
                  </a:lnTo>
                  <a:lnTo>
                    <a:pt x="175" y="159"/>
                  </a:lnTo>
                  <a:lnTo>
                    <a:pt x="158" y="174"/>
                  </a:lnTo>
                  <a:lnTo>
                    <a:pt x="145" y="187"/>
                  </a:lnTo>
                  <a:lnTo>
                    <a:pt x="132" y="199"/>
                  </a:lnTo>
                  <a:lnTo>
                    <a:pt x="124" y="209"/>
                  </a:lnTo>
                  <a:lnTo>
                    <a:pt x="118" y="216"/>
                  </a:lnTo>
                  <a:lnTo>
                    <a:pt x="109" y="228"/>
                  </a:lnTo>
                  <a:lnTo>
                    <a:pt x="96" y="242"/>
                  </a:lnTo>
                  <a:lnTo>
                    <a:pt x="81" y="256"/>
                  </a:lnTo>
                  <a:lnTo>
                    <a:pt x="66" y="270"/>
                  </a:lnTo>
                  <a:lnTo>
                    <a:pt x="51" y="282"/>
                  </a:lnTo>
                  <a:lnTo>
                    <a:pt x="39" y="293"/>
                  </a:lnTo>
                  <a:lnTo>
                    <a:pt x="30" y="300"/>
                  </a:lnTo>
                  <a:lnTo>
                    <a:pt x="27" y="302"/>
                  </a:lnTo>
                  <a:lnTo>
                    <a:pt x="27" y="318"/>
                  </a:lnTo>
                  <a:lnTo>
                    <a:pt x="27" y="354"/>
                  </a:lnTo>
                  <a:lnTo>
                    <a:pt x="27" y="393"/>
                  </a:lnTo>
                  <a:lnTo>
                    <a:pt x="28" y="418"/>
                  </a:lnTo>
                  <a:lnTo>
                    <a:pt x="30" y="432"/>
                  </a:lnTo>
                  <a:lnTo>
                    <a:pt x="30" y="448"/>
                  </a:lnTo>
                  <a:lnTo>
                    <a:pt x="30" y="461"/>
                  </a:lnTo>
                  <a:lnTo>
                    <a:pt x="30" y="467"/>
                  </a:lnTo>
                  <a:lnTo>
                    <a:pt x="33" y="463"/>
                  </a:lnTo>
                  <a:lnTo>
                    <a:pt x="39" y="454"/>
                  </a:lnTo>
                  <a:lnTo>
                    <a:pt x="48" y="440"/>
                  </a:lnTo>
                  <a:lnTo>
                    <a:pt x="58" y="424"/>
                  </a:lnTo>
                  <a:lnTo>
                    <a:pt x="70" y="406"/>
                  </a:lnTo>
                  <a:lnTo>
                    <a:pt x="80" y="388"/>
                  </a:lnTo>
                  <a:lnTo>
                    <a:pt x="90" y="373"/>
                  </a:lnTo>
                  <a:lnTo>
                    <a:pt x="98" y="361"/>
                  </a:lnTo>
                  <a:lnTo>
                    <a:pt x="107" y="349"/>
                  </a:lnTo>
                  <a:lnTo>
                    <a:pt x="116" y="335"/>
                  </a:lnTo>
                  <a:lnTo>
                    <a:pt x="126" y="320"/>
                  </a:lnTo>
                  <a:lnTo>
                    <a:pt x="138" y="304"/>
                  </a:lnTo>
                  <a:lnTo>
                    <a:pt x="149" y="289"/>
                  </a:lnTo>
                  <a:lnTo>
                    <a:pt x="160" y="273"/>
                  </a:lnTo>
                  <a:lnTo>
                    <a:pt x="169" y="258"/>
                  </a:lnTo>
                  <a:lnTo>
                    <a:pt x="177" y="245"/>
                  </a:lnTo>
                  <a:lnTo>
                    <a:pt x="185" y="233"/>
                  </a:lnTo>
                  <a:lnTo>
                    <a:pt x="193" y="218"/>
                  </a:lnTo>
                  <a:lnTo>
                    <a:pt x="202" y="202"/>
                  </a:lnTo>
                  <a:lnTo>
                    <a:pt x="210" y="187"/>
                  </a:lnTo>
                  <a:lnTo>
                    <a:pt x="218" y="174"/>
                  </a:lnTo>
                  <a:lnTo>
                    <a:pt x="224" y="164"/>
                  </a:lnTo>
                  <a:lnTo>
                    <a:pt x="229" y="156"/>
                  </a:lnTo>
                  <a:lnTo>
                    <a:pt x="230" y="153"/>
                  </a:lnTo>
                  <a:lnTo>
                    <a:pt x="228" y="159"/>
                  </a:lnTo>
                  <a:lnTo>
                    <a:pt x="222" y="173"/>
                  </a:lnTo>
                  <a:lnTo>
                    <a:pt x="213" y="195"/>
                  </a:lnTo>
                  <a:lnTo>
                    <a:pt x="201" y="219"/>
                  </a:lnTo>
                  <a:lnTo>
                    <a:pt x="188" y="245"/>
                  </a:lnTo>
                  <a:lnTo>
                    <a:pt x="177" y="271"/>
                  </a:lnTo>
                  <a:lnTo>
                    <a:pt x="165" y="293"/>
                  </a:lnTo>
                  <a:lnTo>
                    <a:pt x="155" y="308"/>
                  </a:lnTo>
                  <a:lnTo>
                    <a:pt x="145" y="321"/>
                  </a:lnTo>
                  <a:lnTo>
                    <a:pt x="132" y="341"/>
                  </a:lnTo>
                  <a:lnTo>
                    <a:pt x="118" y="363"/>
                  </a:lnTo>
                  <a:lnTo>
                    <a:pt x="104" y="387"/>
                  </a:lnTo>
                  <a:lnTo>
                    <a:pt x="90" y="410"/>
                  </a:lnTo>
                  <a:lnTo>
                    <a:pt x="78" y="431"/>
                  </a:lnTo>
                  <a:lnTo>
                    <a:pt x="66" y="448"/>
                  </a:lnTo>
                  <a:lnTo>
                    <a:pt x="59" y="460"/>
                  </a:lnTo>
                  <a:lnTo>
                    <a:pt x="52" y="471"/>
                  </a:lnTo>
                  <a:lnTo>
                    <a:pt x="44" y="488"/>
                  </a:lnTo>
                  <a:lnTo>
                    <a:pt x="34" y="508"/>
                  </a:lnTo>
                  <a:lnTo>
                    <a:pt x="25" y="530"/>
                  </a:lnTo>
                  <a:lnTo>
                    <a:pt x="15" y="552"/>
                  </a:lnTo>
                  <a:lnTo>
                    <a:pt x="9" y="573"/>
                  </a:lnTo>
                  <a:lnTo>
                    <a:pt x="3" y="589"/>
                  </a:lnTo>
                  <a:lnTo>
                    <a:pt x="0" y="600"/>
                  </a:lnTo>
                  <a:lnTo>
                    <a:pt x="0" y="615"/>
                  </a:lnTo>
                  <a:lnTo>
                    <a:pt x="2" y="627"/>
                  </a:lnTo>
                  <a:lnTo>
                    <a:pt x="4" y="637"/>
                  </a:lnTo>
                  <a:lnTo>
                    <a:pt x="6" y="646"/>
                  </a:lnTo>
                  <a:lnTo>
                    <a:pt x="12" y="646"/>
                  </a:lnTo>
                  <a:lnTo>
                    <a:pt x="21" y="635"/>
                  </a:lnTo>
                  <a:lnTo>
                    <a:pt x="32" y="616"/>
                  </a:lnTo>
                  <a:lnTo>
                    <a:pt x="40" y="597"/>
                  </a:lnTo>
                  <a:lnTo>
                    <a:pt x="43" y="593"/>
                  </a:lnTo>
                  <a:lnTo>
                    <a:pt x="41" y="609"/>
                  </a:lnTo>
                  <a:lnTo>
                    <a:pt x="35" y="634"/>
                  </a:lnTo>
                  <a:lnTo>
                    <a:pt x="28" y="653"/>
                  </a:lnTo>
                  <a:lnTo>
                    <a:pt x="25" y="666"/>
                  </a:lnTo>
                  <a:lnTo>
                    <a:pt x="25" y="680"/>
                  </a:lnTo>
                  <a:lnTo>
                    <a:pt x="25" y="692"/>
                  </a:lnTo>
                  <a:lnTo>
                    <a:pt x="27" y="704"/>
                  </a:lnTo>
                  <a:lnTo>
                    <a:pt x="29" y="715"/>
                  </a:lnTo>
                  <a:lnTo>
                    <a:pt x="30" y="729"/>
                  </a:lnTo>
                  <a:lnTo>
                    <a:pt x="29" y="743"/>
                  </a:lnTo>
                  <a:lnTo>
                    <a:pt x="27" y="757"/>
                  </a:lnTo>
                  <a:lnTo>
                    <a:pt x="24" y="771"/>
                  </a:lnTo>
                  <a:lnTo>
                    <a:pt x="24" y="788"/>
                  </a:lnTo>
                  <a:lnTo>
                    <a:pt x="26" y="804"/>
                  </a:lnTo>
                  <a:lnTo>
                    <a:pt x="32" y="818"/>
                  </a:lnTo>
                  <a:lnTo>
                    <a:pt x="35" y="820"/>
                  </a:lnTo>
                  <a:lnTo>
                    <a:pt x="39" y="818"/>
                  </a:lnTo>
                  <a:lnTo>
                    <a:pt x="42" y="810"/>
                  </a:lnTo>
                  <a:lnTo>
                    <a:pt x="47" y="799"/>
                  </a:lnTo>
                  <a:lnTo>
                    <a:pt x="51" y="787"/>
                  </a:lnTo>
                  <a:lnTo>
                    <a:pt x="57" y="773"/>
                  </a:lnTo>
                  <a:lnTo>
                    <a:pt x="64" y="760"/>
                  </a:lnTo>
                  <a:lnTo>
                    <a:pt x="72" y="750"/>
                  </a:lnTo>
                  <a:lnTo>
                    <a:pt x="81" y="740"/>
                  </a:lnTo>
                  <a:lnTo>
                    <a:pt x="92" y="729"/>
                  </a:lnTo>
                  <a:lnTo>
                    <a:pt x="102" y="717"/>
                  </a:lnTo>
                  <a:lnTo>
                    <a:pt x="113" y="705"/>
                  </a:lnTo>
                  <a:lnTo>
                    <a:pt x="124" y="692"/>
                  </a:lnTo>
                  <a:lnTo>
                    <a:pt x="133" y="682"/>
                  </a:lnTo>
                  <a:lnTo>
                    <a:pt x="142" y="673"/>
                  </a:lnTo>
                  <a:lnTo>
                    <a:pt x="149" y="665"/>
                  </a:lnTo>
                  <a:lnTo>
                    <a:pt x="153" y="661"/>
                  </a:lnTo>
                  <a:lnTo>
                    <a:pt x="154" y="664"/>
                  </a:lnTo>
                  <a:lnTo>
                    <a:pt x="152" y="670"/>
                  </a:lnTo>
                  <a:lnTo>
                    <a:pt x="148" y="680"/>
                  </a:lnTo>
                  <a:lnTo>
                    <a:pt x="141" y="692"/>
                  </a:lnTo>
                  <a:lnTo>
                    <a:pt x="133" y="706"/>
                  </a:lnTo>
                  <a:lnTo>
                    <a:pt x="124" y="720"/>
                  </a:lnTo>
                  <a:lnTo>
                    <a:pt x="113" y="733"/>
                  </a:lnTo>
                  <a:lnTo>
                    <a:pt x="104" y="745"/>
                  </a:lnTo>
                  <a:lnTo>
                    <a:pt x="96" y="757"/>
                  </a:lnTo>
                  <a:lnTo>
                    <a:pt x="88" y="768"/>
                  </a:lnTo>
                  <a:lnTo>
                    <a:pt x="82" y="779"/>
                  </a:lnTo>
                  <a:lnTo>
                    <a:pt x="77" y="789"/>
                  </a:lnTo>
                  <a:lnTo>
                    <a:pt x="71" y="799"/>
                  </a:lnTo>
                  <a:lnTo>
                    <a:pt x="66" y="809"/>
                  </a:lnTo>
                  <a:lnTo>
                    <a:pt x="60" y="817"/>
                  </a:lnTo>
                  <a:lnTo>
                    <a:pt x="50" y="832"/>
                  </a:lnTo>
                  <a:lnTo>
                    <a:pt x="41" y="846"/>
                  </a:lnTo>
                  <a:lnTo>
                    <a:pt x="34" y="858"/>
                  </a:lnTo>
                  <a:lnTo>
                    <a:pt x="30" y="869"/>
                  </a:lnTo>
                  <a:lnTo>
                    <a:pt x="29" y="879"/>
                  </a:lnTo>
                  <a:lnTo>
                    <a:pt x="28" y="887"/>
                  </a:lnTo>
                  <a:lnTo>
                    <a:pt x="28" y="893"/>
                  </a:lnTo>
                  <a:lnTo>
                    <a:pt x="28" y="895"/>
                  </a:lnTo>
                  <a:lnTo>
                    <a:pt x="29" y="894"/>
                  </a:lnTo>
                  <a:lnTo>
                    <a:pt x="33" y="890"/>
                  </a:lnTo>
                  <a:lnTo>
                    <a:pt x="37" y="886"/>
                  </a:lnTo>
                  <a:lnTo>
                    <a:pt x="43" y="879"/>
                  </a:lnTo>
                  <a:lnTo>
                    <a:pt x="50" y="872"/>
                  </a:lnTo>
                  <a:lnTo>
                    <a:pt x="58" y="863"/>
                  </a:lnTo>
                  <a:lnTo>
                    <a:pt x="65" y="854"/>
                  </a:lnTo>
                  <a:lnTo>
                    <a:pt x="72" y="843"/>
                  </a:lnTo>
                  <a:lnTo>
                    <a:pt x="79" y="832"/>
                  </a:lnTo>
                  <a:lnTo>
                    <a:pt x="87" y="817"/>
                  </a:lnTo>
                  <a:lnTo>
                    <a:pt x="95" y="802"/>
                  </a:lnTo>
                  <a:lnTo>
                    <a:pt x="103" y="787"/>
                  </a:lnTo>
                  <a:lnTo>
                    <a:pt x="109" y="773"/>
                  </a:lnTo>
                  <a:lnTo>
                    <a:pt x="115" y="761"/>
                  </a:lnTo>
                  <a:lnTo>
                    <a:pt x="118" y="753"/>
                  </a:lnTo>
                  <a:lnTo>
                    <a:pt x="119" y="751"/>
                  </a:lnTo>
                  <a:lnTo>
                    <a:pt x="116" y="758"/>
                  </a:lnTo>
                  <a:lnTo>
                    <a:pt x="107" y="774"/>
                  </a:lnTo>
                  <a:lnTo>
                    <a:pt x="93" y="799"/>
                  </a:lnTo>
                  <a:lnTo>
                    <a:pt x="78" y="827"/>
                  </a:lnTo>
                  <a:lnTo>
                    <a:pt x="62" y="856"/>
                  </a:lnTo>
                  <a:lnTo>
                    <a:pt x="48" y="881"/>
                  </a:lnTo>
                  <a:lnTo>
                    <a:pt x="36" y="900"/>
                  </a:lnTo>
                  <a:lnTo>
                    <a:pt x="32" y="909"/>
                  </a:lnTo>
                  <a:lnTo>
                    <a:pt x="29" y="919"/>
                  </a:lnTo>
                  <a:lnTo>
                    <a:pt x="29" y="934"/>
                  </a:lnTo>
                  <a:lnTo>
                    <a:pt x="30" y="949"/>
                  </a:lnTo>
                  <a:lnTo>
                    <a:pt x="34" y="960"/>
                  </a:lnTo>
                  <a:lnTo>
                    <a:pt x="37" y="961"/>
                  </a:lnTo>
                  <a:lnTo>
                    <a:pt x="44" y="957"/>
                  </a:lnTo>
                  <a:lnTo>
                    <a:pt x="54" y="951"/>
                  </a:lnTo>
                  <a:lnTo>
                    <a:pt x="65" y="943"/>
                  </a:lnTo>
                  <a:lnTo>
                    <a:pt x="75" y="934"/>
                  </a:lnTo>
                  <a:lnTo>
                    <a:pt x="87" y="924"/>
                  </a:lnTo>
                  <a:lnTo>
                    <a:pt x="96" y="912"/>
                  </a:lnTo>
                  <a:lnTo>
                    <a:pt x="103" y="901"/>
                  </a:lnTo>
                  <a:lnTo>
                    <a:pt x="110" y="887"/>
                  </a:lnTo>
                  <a:lnTo>
                    <a:pt x="117" y="871"/>
                  </a:lnTo>
                  <a:lnTo>
                    <a:pt x="125" y="852"/>
                  </a:lnTo>
                  <a:lnTo>
                    <a:pt x="134" y="833"/>
                  </a:lnTo>
                  <a:lnTo>
                    <a:pt x="143" y="813"/>
                  </a:lnTo>
                  <a:lnTo>
                    <a:pt x="152" y="796"/>
                  </a:lnTo>
                  <a:lnTo>
                    <a:pt x="158" y="781"/>
                  </a:lnTo>
                  <a:lnTo>
                    <a:pt x="165" y="771"/>
                  </a:lnTo>
                  <a:lnTo>
                    <a:pt x="172" y="760"/>
                  </a:lnTo>
                  <a:lnTo>
                    <a:pt x="180" y="748"/>
                  </a:lnTo>
                  <a:lnTo>
                    <a:pt x="190" y="733"/>
                  </a:lnTo>
                  <a:lnTo>
                    <a:pt x="200" y="715"/>
                  </a:lnTo>
                  <a:lnTo>
                    <a:pt x="209" y="699"/>
                  </a:lnTo>
                  <a:lnTo>
                    <a:pt x="217" y="683"/>
                  </a:lnTo>
                  <a:lnTo>
                    <a:pt x="225" y="668"/>
                  </a:lnTo>
                  <a:lnTo>
                    <a:pt x="231" y="657"/>
                  </a:lnTo>
                  <a:lnTo>
                    <a:pt x="237" y="646"/>
                  </a:lnTo>
                  <a:lnTo>
                    <a:pt x="243" y="635"/>
                  </a:lnTo>
                  <a:lnTo>
                    <a:pt x="250" y="623"/>
                  </a:lnTo>
                  <a:lnTo>
                    <a:pt x="257" y="611"/>
                  </a:lnTo>
                  <a:lnTo>
                    <a:pt x="263" y="600"/>
                  </a:lnTo>
                  <a:lnTo>
                    <a:pt x="269" y="590"/>
                  </a:lnTo>
                  <a:lnTo>
                    <a:pt x="275" y="582"/>
                  </a:lnTo>
                  <a:lnTo>
                    <a:pt x="280" y="575"/>
                  </a:lnTo>
                  <a:lnTo>
                    <a:pt x="288" y="564"/>
                  </a:lnTo>
                  <a:lnTo>
                    <a:pt x="304" y="544"/>
                  </a:lnTo>
                  <a:lnTo>
                    <a:pt x="323" y="517"/>
                  </a:lnTo>
                  <a:lnTo>
                    <a:pt x="347" y="487"/>
                  </a:lnTo>
                  <a:lnTo>
                    <a:pt x="368" y="456"/>
                  </a:lnTo>
                  <a:lnTo>
                    <a:pt x="387" y="429"/>
                  </a:lnTo>
                  <a:lnTo>
                    <a:pt x="401" y="404"/>
                  </a:lnTo>
                  <a:lnTo>
                    <a:pt x="406" y="389"/>
                  </a:lnTo>
                  <a:lnTo>
                    <a:pt x="409" y="355"/>
                  </a:lnTo>
                  <a:lnTo>
                    <a:pt x="413" y="304"/>
                  </a:lnTo>
                  <a:lnTo>
                    <a:pt x="418" y="254"/>
                  </a:lnTo>
                  <a:lnTo>
                    <a:pt x="419" y="221"/>
                  </a:lnTo>
                  <a:lnTo>
                    <a:pt x="420" y="206"/>
                  </a:lnTo>
                  <a:lnTo>
                    <a:pt x="425" y="183"/>
                  </a:lnTo>
                  <a:lnTo>
                    <a:pt x="430" y="153"/>
                  </a:lnTo>
                  <a:lnTo>
                    <a:pt x="435" y="120"/>
                  </a:lnTo>
                  <a:lnTo>
                    <a:pt x="441" y="87"/>
                  </a:lnTo>
                  <a:lnTo>
                    <a:pt x="446" y="54"/>
                  </a:lnTo>
                  <a:lnTo>
                    <a:pt x="448" y="27"/>
                  </a:lnTo>
                  <a:lnTo>
                    <a:pt x="447" y="7"/>
                  </a:lnTo>
                  <a:lnTo>
                    <a:pt x="443" y="1"/>
                  </a:lnTo>
                  <a:lnTo>
                    <a:pt x="438" y="12"/>
                  </a:lnTo>
                  <a:lnTo>
                    <a:pt x="431" y="35"/>
                  </a:lnTo>
                  <a:lnTo>
                    <a:pt x="424" y="65"/>
                  </a:lnTo>
                  <a:lnTo>
                    <a:pt x="416" y="100"/>
                  </a:lnTo>
                  <a:lnTo>
                    <a:pt x="408" y="135"/>
                  </a:lnTo>
                  <a:lnTo>
                    <a:pt x="401" y="168"/>
                  </a:lnTo>
                  <a:lnTo>
                    <a:pt x="395" y="194"/>
                  </a:lnTo>
                  <a:lnTo>
                    <a:pt x="389" y="213"/>
                  </a:lnTo>
                  <a:lnTo>
                    <a:pt x="383" y="230"/>
                  </a:lnTo>
                  <a:lnTo>
                    <a:pt x="378" y="245"/>
                  </a:lnTo>
                  <a:lnTo>
                    <a:pt x="372" y="259"/>
                  </a:lnTo>
                  <a:lnTo>
                    <a:pt x="366" y="272"/>
                  </a:lnTo>
                  <a:lnTo>
                    <a:pt x="360" y="285"/>
                  </a:lnTo>
                  <a:lnTo>
                    <a:pt x="355" y="296"/>
                  </a:lnTo>
                  <a:lnTo>
                    <a:pt x="350" y="309"/>
                  </a:lnTo>
                  <a:lnTo>
                    <a:pt x="345" y="323"/>
                  </a:lnTo>
                  <a:lnTo>
                    <a:pt x="341" y="339"/>
                  </a:lnTo>
                  <a:lnTo>
                    <a:pt x="336" y="355"/>
                  </a:lnTo>
                  <a:lnTo>
                    <a:pt x="330" y="372"/>
                  </a:lnTo>
                  <a:lnTo>
                    <a:pt x="325" y="388"/>
                  </a:lnTo>
                  <a:lnTo>
                    <a:pt x="318" y="404"/>
                  </a:lnTo>
                  <a:lnTo>
                    <a:pt x="311" y="418"/>
                  </a:lnTo>
                  <a:lnTo>
                    <a:pt x="304" y="431"/>
                  </a:lnTo>
                  <a:lnTo>
                    <a:pt x="296" y="444"/>
                  </a:lnTo>
                  <a:lnTo>
                    <a:pt x="288" y="457"/>
                  </a:lnTo>
                  <a:lnTo>
                    <a:pt x="280" y="472"/>
                  </a:lnTo>
                  <a:lnTo>
                    <a:pt x="272" y="488"/>
                  </a:lnTo>
                  <a:lnTo>
                    <a:pt x="263" y="505"/>
                  </a:lnTo>
                  <a:lnTo>
                    <a:pt x="255" y="520"/>
                  </a:lnTo>
                  <a:lnTo>
                    <a:pt x="247" y="533"/>
                  </a:lnTo>
                  <a:lnTo>
                    <a:pt x="240" y="545"/>
                  </a:lnTo>
                  <a:lnTo>
                    <a:pt x="237" y="548"/>
                  </a:lnTo>
                  <a:lnTo>
                    <a:pt x="238" y="540"/>
                  </a:lnTo>
                  <a:lnTo>
                    <a:pt x="244" y="524"/>
                  </a:lnTo>
                  <a:lnTo>
                    <a:pt x="251" y="502"/>
                  </a:lnTo>
                  <a:lnTo>
                    <a:pt x="260" y="478"/>
                  </a:lnTo>
                  <a:lnTo>
                    <a:pt x="269" y="453"/>
                  </a:lnTo>
                  <a:lnTo>
                    <a:pt x="277" y="431"/>
                  </a:lnTo>
                  <a:lnTo>
                    <a:pt x="282" y="415"/>
                  </a:lnTo>
                  <a:lnTo>
                    <a:pt x="288" y="397"/>
                  </a:lnTo>
                  <a:lnTo>
                    <a:pt x="298" y="372"/>
                  </a:lnTo>
                  <a:lnTo>
                    <a:pt x="312" y="341"/>
                  </a:lnTo>
                  <a:lnTo>
                    <a:pt x="326" y="308"/>
                  </a:lnTo>
                  <a:lnTo>
                    <a:pt x="341" y="275"/>
                  </a:lnTo>
                  <a:lnTo>
                    <a:pt x="353" y="245"/>
                  </a:lnTo>
                  <a:lnTo>
                    <a:pt x="363" y="222"/>
                  </a:lnTo>
                  <a:lnTo>
                    <a:pt x="368" y="207"/>
                  </a:lnTo>
                  <a:lnTo>
                    <a:pt x="373" y="194"/>
                  </a:lnTo>
                  <a:lnTo>
                    <a:pt x="380" y="173"/>
                  </a:lnTo>
                  <a:lnTo>
                    <a:pt x="389" y="148"/>
                  </a:lnTo>
                  <a:lnTo>
                    <a:pt x="400" y="120"/>
                  </a:lnTo>
                  <a:lnTo>
                    <a:pt x="408" y="90"/>
                  </a:lnTo>
                  <a:lnTo>
                    <a:pt x="416" y="63"/>
                  </a:lnTo>
                  <a:lnTo>
                    <a:pt x="419" y="39"/>
                  </a:lnTo>
                  <a:lnTo>
                    <a:pt x="418" y="22"/>
                  </a:lnTo>
                  <a:lnTo>
                    <a:pt x="412" y="4"/>
                  </a:lnTo>
                  <a:lnTo>
                    <a:pt x="409" y="0"/>
                  </a:lnTo>
                  <a:lnTo>
                    <a:pt x="405" y="6"/>
                  </a:lnTo>
                  <a:lnTo>
                    <a:pt x="400" y="17"/>
                  </a:lnTo>
                  <a:lnTo>
                    <a:pt x="395" y="28"/>
                  </a:lnTo>
                  <a:lnTo>
                    <a:pt x="388" y="45"/>
                  </a:lnTo>
                  <a:lnTo>
                    <a:pt x="381" y="67"/>
                  </a:lnTo>
                  <a:lnTo>
                    <a:pt x="373" y="93"/>
                  </a:lnTo>
                  <a:lnTo>
                    <a:pt x="364" y="121"/>
                  </a:lnTo>
                  <a:lnTo>
                    <a:pt x="356" y="149"/>
                  </a:lnTo>
                  <a:lnTo>
                    <a:pt x="348" y="175"/>
                  </a:lnTo>
                  <a:lnTo>
                    <a:pt x="341" y="197"/>
                  </a:lnTo>
                  <a:lnTo>
                    <a:pt x="338" y="205"/>
                  </a:lnTo>
                  <a:lnTo>
                    <a:pt x="341" y="194"/>
                  </a:lnTo>
                  <a:lnTo>
                    <a:pt x="347" y="168"/>
                  </a:lnTo>
                  <a:lnTo>
                    <a:pt x="356" y="134"/>
                  </a:lnTo>
                  <a:lnTo>
                    <a:pt x="364" y="96"/>
                  </a:lnTo>
                  <a:lnTo>
                    <a:pt x="372" y="61"/>
                  </a:lnTo>
                  <a:lnTo>
                    <a:pt x="377" y="35"/>
                  </a:lnTo>
                  <a:lnTo>
                    <a:pt x="378" y="23"/>
                  </a:lnTo>
                  <a:lnTo>
                    <a:pt x="372" y="22"/>
                  </a:lnTo>
                  <a:lnTo>
                    <a:pt x="363" y="28"/>
                  </a:lnTo>
                  <a:lnTo>
                    <a:pt x="352" y="38"/>
                  </a:lnTo>
                  <a:lnTo>
                    <a:pt x="344" y="48"/>
                  </a:lnTo>
                  <a:lnTo>
                    <a:pt x="341" y="57"/>
                  </a:lnTo>
                  <a:lnTo>
                    <a:pt x="334" y="75"/>
                  </a:lnTo>
                  <a:lnTo>
                    <a:pt x="325" y="101"/>
                  </a:lnTo>
                  <a:lnTo>
                    <a:pt x="313" y="135"/>
                  </a:lnTo>
                  <a:lnTo>
                    <a:pt x="299" y="174"/>
                  </a:lnTo>
                  <a:lnTo>
                    <a:pt x="284" y="218"/>
                  </a:lnTo>
                  <a:lnTo>
                    <a:pt x="268" y="264"/>
                  </a:lnTo>
                  <a:lnTo>
                    <a:pt x="252" y="312"/>
                  </a:lnTo>
                  <a:lnTo>
                    <a:pt x="235" y="361"/>
                  </a:lnTo>
                  <a:lnTo>
                    <a:pt x="218" y="408"/>
                  </a:lnTo>
                  <a:lnTo>
                    <a:pt x="203" y="453"/>
                  </a:lnTo>
                  <a:lnTo>
                    <a:pt x="188" y="493"/>
                  </a:lnTo>
                  <a:lnTo>
                    <a:pt x="176" y="528"/>
                  </a:lnTo>
                  <a:lnTo>
                    <a:pt x="167" y="555"/>
                  </a:lnTo>
                  <a:lnTo>
                    <a:pt x="158" y="575"/>
                  </a:lnTo>
                  <a:lnTo>
                    <a:pt x="154" y="585"/>
                  </a:lnTo>
                  <a:lnTo>
                    <a:pt x="147" y="596"/>
                  </a:lnTo>
                  <a:lnTo>
                    <a:pt x="135" y="609"/>
                  </a:lnTo>
                  <a:lnTo>
                    <a:pt x="124" y="624"/>
                  </a:lnTo>
                  <a:lnTo>
                    <a:pt x="110" y="641"/>
                  </a:lnTo>
                  <a:lnTo>
                    <a:pt x="97" y="655"/>
                  </a:lnTo>
                  <a:lnTo>
                    <a:pt x="86" y="669"/>
                  </a:lnTo>
                  <a:lnTo>
                    <a:pt x="78" y="680"/>
                  </a:lnTo>
                  <a:lnTo>
                    <a:pt x="72" y="687"/>
                  </a:lnTo>
                  <a:lnTo>
                    <a:pt x="64" y="702"/>
                  </a:lnTo>
                  <a:lnTo>
                    <a:pt x="54" y="723"/>
                  </a:lnTo>
                  <a:lnTo>
                    <a:pt x="44" y="744"/>
                  </a:lnTo>
                  <a:lnTo>
                    <a:pt x="40" y="753"/>
                  </a:lnTo>
                  <a:lnTo>
                    <a:pt x="42" y="741"/>
                  </a:lnTo>
                  <a:lnTo>
                    <a:pt x="50" y="712"/>
                  </a:lnTo>
                  <a:lnTo>
                    <a:pt x="60" y="675"/>
                  </a:lnTo>
                  <a:lnTo>
                    <a:pt x="73" y="644"/>
                  </a:lnTo>
                  <a:lnTo>
                    <a:pt x="81" y="628"/>
                  </a:lnTo>
                  <a:lnTo>
                    <a:pt x="92" y="607"/>
                  </a:lnTo>
                  <a:lnTo>
                    <a:pt x="104" y="584"/>
                  </a:lnTo>
                  <a:lnTo>
                    <a:pt x="118" y="559"/>
                  </a:lnTo>
                  <a:lnTo>
                    <a:pt x="131" y="533"/>
                  </a:lnTo>
                  <a:lnTo>
                    <a:pt x="143" y="510"/>
                  </a:lnTo>
                  <a:lnTo>
                    <a:pt x="154" y="491"/>
                  </a:lnTo>
                  <a:lnTo>
                    <a:pt x="161" y="476"/>
                  </a:lnTo>
                  <a:lnTo>
                    <a:pt x="170" y="454"/>
                  </a:lnTo>
                  <a:lnTo>
                    <a:pt x="185" y="415"/>
                  </a:lnTo>
                  <a:lnTo>
                    <a:pt x="203" y="366"/>
                  </a:lnTo>
                  <a:lnTo>
                    <a:pt x="223" y="312"/>
                  </a:lnTo>
                  <a:lnTo>
                    <a:pt x="243" y="260"/>
                  </a:lnTo>
                  <a:lnTo>
                    <a:pt x="260" y="213"/>
                  </a:lnTo>
                  <a:lnTo>
                    <a:pt x="273" y="180"/>
                  </a:lnTo>
                  <a:lnTo>
                    <a:pt x="278" y="163"/>
                  </a:lnTo>
                  <a:lnTo>
                    <a:pt x="282" y="152"/>
                  </a:lnTo>
                  <a:lnTo>
                    <a:pt x="289" y="135"/>
                  </a:lnTo>
                  <a:lnTo>
                    <a:pt x="297" y="113"/>
                  </a:lnTo>
                  <a:lnTo>
                    <a:pt x="306" y="89"/>
                  </a:lnTo>
                  <a:lnTo>
                    <a:pt x="315" y="66"/>
                  </a:lnTo>
                  <a:lnTo>
                    <a:pt x="323" y="46"/>
                  </a:lnTo>
                  <a:lnTo>
                    <a:pt x="328" y="32"/>
                  </a:lnTo>
                  <a:lnTo>
                    <a:pt x="330" y="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6" name="Freeform 23"/>
            <p:cNvSpPr>
              <a:spLocks/>
            </p:cNvSpPr>
            <p:nvPr/>
          </p:nvSpPr>
          <p:spPr bwMode="auto">
            <a:xfrm>
              <a:off x="2148" y="1381"/>
              <a:ext cx="25" cy="97"/>
            </a:xfrm>
            <a:custGeom>
              <a:avLst/>
              <a:gdLst/>
              <a:ahLst/>
              <a:cxnLst>
                <a:cxn ang="0">
                  <a:pos x="5" y="11"/>
                </a:cxn>
                <a:cxn ang="0">
                  <a:pos x="9" y="32"/>
                </a:cxn>
                <a:cxn ang="0">
                  <a:pos x="17" y="80"/>
                </a:cxn>
                <a:cxn ang="0">
                  <a:pos x="24" y="136"/>
                </a:cxn>
                <a:cxn ang="0">
                  <a:pos x="25" y="180"/>
                </a:cxn>
                <a:cxn ang="0">
                  <a:pos x="25" y="190"/>
                </a:cxn>
                <a:cxn ang="0">
                  <a:pos x="27" y="194"/>
                </a:cxn>
                <a:cxn ang="0">
                  <a:pos x="32" y="190"/>
                </a:cxn>
                <a:cxn ang="0">
                  <a:pos x="38" y="182"/>
                </a:cxn>
                <a:cxn ang="0">
                  <a:pos x="42" y="169"/>
                </a:cxn>
                <a:cxn ang="0">
                  <a:pos x="47" y="152"/>
                </a:cxn>
                <a:cxn ang="0">
                  <a:pos x="48" y="134"/>
                </a:cxn>
                <a:cxn ang="0">
                  <a:pos x="47" y="116"/>
                </a:cxn>
                <a:cxn ang="0">
                  <a:pos x="42" y="96"/>
                </a:cxn>
                <a:cxn ang="0">
                  <a:pos x="35" y="76"/>
                </a:cxn>
                <a:cxn ang="0">
                  <a:pos x="27" y="57"/>
                </a:cxn>
                <a:cxn ang="0">
                  <a:pos x="19" y="38"/>
                </a:cxn>
                <a:cxn ang="0">
                  <a:pos x="12" y="23"/>
                </a:cxn>
                <a:cxn ang="0">
                  <a:pos x="5" y="11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5" y="11"/>
                </a:cxn>
              </a:cxnLst>
              <a:rect l="0" t="0" r="r" b="b"/>
              <a:pathLst>
                <a:path w="48" h="194">
                  <a:moveTo>
                    <a:pt x="5" y="11"/>
                  </a:moveTo>
                  <a:lnTo>
                    <a:pt x="9" y="32"/>
                  </a:lnTo>
                  <a:lnTo>
                    <a:pt x="17" y="80"/>
                  </a:lnTo>
                  <a:lnTo>
                    <a:pt x="24" y="136"/>
                  </a:lnTo>
                  <a:lnTo>
                    <a:pt x="25" y="180"/>
                  </a:lnTo>
                  <a:lnTo>
                    <a:pt x="25" y="190"/>
                  </a:lnTo>
                  <a:lnTo>
                    <a:pt x="27" y="194"/>
                  </a:lnTo>
                  <a:lnTo>
                    <a:pt x="32" y="190"/>
                  </a:lnTo>
                  <a:lnTo>
                    <a:pt x="38" y="182"/>
                  </a:lnTo>
                  <a:lnTo>
                    <a:pt x="42" y="169"/>
                  </a:lnTo>
                  <a:lnTo>
                    <a:pt x="47" y="152"/>
                  </a:lnTo>
                  <a:lnTo>
                    <a:pt x="48" y="134"/>
                  </a:lnTo>
                  <a:lnTo>
                    <a:pt x="47" y="116"/>
                  </a:lnTo>
                  <a:lnTo>
                    <a:pt x="42" y="96"/>
                  </a:lnTo>
                  <a:lnTo>
                    <a:pt x="35" y="76"/>
                  </a:lnTo>
                  <a:lnTo>
                    <a:pt x="27" y="57"/>
                  </a:lnTo>
                  <a:lnTo>
                    <a:pt x="19" y="38"/>
                  </a:lnTo>
                  <a:lnTo>
                    <a:pt x="12" y="23"/>
                  </a:lnTo>
                  <a:lnTo>
                    <a:pt x="5" y="11"/>
                  </a:lnTo>
                  <a:lnTo>
                    <a:pt x="1" y="3"/>
                  </a:lnTo>
                  <a:lnTo>
                    <a:pt x="0" y="0"/>
                  </a:lnTo>
                  <a:lnTo>
                    <a:pt x="5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7" name="Freeform 24"/>
            <p:cNvSpPr>
              <a:spLocks/>
            </p:cNvSpPr>
            <p:nvPr/>
          </p:nvSpPr>
          <p:spPr bwMode="auto">
            <a:xfrm>
              <a:off x="2030" y="1456"/>
              <a:ext cx="111" cy="304"/>
            </a:xfrm>
            <a:custGeom>
              <a:avLst/>
              <a:gdLst/>
              <a:ahLst/>
              <a:cxnLst>
                <a:cxn ang="0">
                  <a:pos x="195" y="4"/>
                </a:cxn>
                <a:cxn ang="0">
                  <a:pos x="180" y="23"/>
                </a:cxn>
                <a:cxn ang="0">
                  <a:pos x="158" y="52"/>
                </a:cxn>
                <a:cxn ang="0">
                  <a:pos x="136" y="78"/>
                </a:cxn>
                <a:cxn ang="0">
                  <a:pos x="120" y="97"/>
                </a:cxn>
                <a:cxn ang="0">
                  <a:pos x="100" y="121"/>
                </a:cxn>
                <a:cxn ang="0">
                  <a:pos x="79" y="150"/>
                </a:cxn>
                <a:cxn ang="0">
                  <a:pos x="61" y="173"/>
                </a:cxn>
                <a:cxn ang="0">
                  <a:pos x="51" y="194"/>
                </a:cxn>
                <a:cxn ang="0">
                  <a:pos x="42" y="224"/>
                </a:cxn>
                <a:cxn ang="0">
                  <a:pos x="47" y="271"/>
                </a:cxn>
                <a:cxn ang="0">
                  <a:pos x="51" y="316"/>
                </a:cxn>
                <a:cxn ang="0">
                  <a:pos x="49" y="330"/>
                </a:cxn>
                <a:cxn ang="0">
                  <a:pos x="37" y="293"/>
                </a:cxn>
                <a:cxn ang="0">
                  <a:pos x="27" y="264"/>
                </a:cxn>
                <a:cxn ang="0">
                  <a:pos x="19" y="252"/>
                </a:cxn>
                <a:cxn ang="0">
                  <a:pos x="9" y="272"/>
                </a:cxn>
                <a:cxn ang="0">
                  <a:pos x="1" y="301"/>
                </a:cxn>
                <a:cxn ang="0">
                  <a:pos x="5" y="356"/>
                </a:cxn>
                <a:cxn ang="0">
                  <a:pos x="20" y="494"/>
                </a:cxn>
                <a:cxn ang="0">
                  <a:pos x="25" y="545"/>
                </a:cxn>
                <a:cxn ang="0">
                  <a:pos x="39" y="575"/>
                </a:cxn>
                <a:cxn ang="0">
                  <a:pos x="55" y="588"/>
                </a:cxn>
                <a:cxn ang="0">
                  <a:pos x="73" y="596"/>
                </a:cxn>
                <a:cxn ang="0">
                  <a:pos x="92" y="604"/>
                </a:cxn>
                <a:cxn ang="0">
                  <a:pos x="111" y="608"/>
                </a:cxn>
                <a:cxn ang="0">
                  <a:pos x="126" y="607"/>
                </a:cxn>
                <a:cxn ang="0">
                  <a:pos x="137" y="604"/>
                </a:cxn>
                <a:cxn ang="0">
                  <a:pos x="147" y="600"/>
                </a:cxn>
                <a:cxn ang="0">
                  <a:pos x="152" y="594"/>
                </a:cxn>
                <a:cxn ang="0">
                  <a:pos x="157" y="561"/>
                </a:cxn>
                <a:cxn ang="0">
                  <a:pos x="165" y="438"/>
                </a:cxn>
                <a:cxn ang="0">
                  <a:pos x="162" y="357"/>
                </a:cxn>
                <a:cxn ang="0">
                  <a:pos x="152" y="297"/>
                </a:cxn>
                <a:cxn ang="0">
                  <a:pos x="154" y="242"/>
                </a:cxn>
                <a:cxn ang="0">
                  <a:pos x="160" y="135"/>
                </a:cxn>
                <a:cxn ang="0">
                  <a:pos x="164" y="113"/>
                </a:cxn>
                <a:cxn ang="0">
                  <a:pos x="178" y="186"/>
                </a:cxn>
                <a:cxn ang="0">
                  <a:pos x="182" y="254"/>
                </a:cxn>
                <a:cxn ang="0">
                  <a:pos x="186" y="309"/>
                </a:cxn>
                <a:cxn ang="0">
                  <a:pos x="188" y="317"/>
                </a:cxn>
                <a:cxn ang="0">
                  <a:pos x="197" y="307"/>
                </a:cxn>
                <a:cxn ang="0">
                  <a:pos x="209" y="288"/>
                </a:cxn>
                <a:cxn ang="0">
                  <a:pos x="220" y="266"/>
                </a:cxn>
                <a:cxn ang="0">
                  <a:pos x="224" y="203"/>
                </a:cxn>
                <a:cxn ang="0">
                  <a:pos x="211" y="34"/>
                </a:cxn>
              </a:cxnLst>
              <a:rect l="0" t="0" r="r" b="b"/>
              <a:pathLst>
                <a:path w="224" h="608">
                  <a:moveTo>
                    <a:pt x="197" y="0"/>
                  </a:moveTo>
                  <a:lnTo>
                    <a:pt x="195" y="4"/>
                  </a:lnTo>
                  <a:lnTo>
                    <a:pt x="189" y="12"/>
                  </a:lnTo>
                  <a:lnTo>
                    <a:pt x="180" y="23"/>
                  </a:lnTo>
                  <a:lnTo>
                    <a:pt x="170" y="37"/>
                  </a:lnTo>
                  <a:lnTo>
                    <a:pt x="158" y="52"/>
                  </a:lnTo>
                  <a:lnTo>
                    <a:pt x="147" y="66"/>
                  </a:lnTo>
                  <a:lnTo>
                    <a:pt x="136" y="78"/>
                  </a:lnTo>
                  <a:lnTo>
                    <a:pt x="128" y="88"/>
                  </a:lnTo>
                  <a:lnTo>
                    <a:pt x="120" y="97"/>
                  </a:lnTo>
                  <a:lnTo>
                    <a:pt x="111" y="108"/>
                  </a:lnTo>
                  <a:lnTo>
                    <a:pt x="100" y="121"/>
                  </a:lnTo>
                  <a:lnTo>
                    <a:pt x="89" y="136"/>
                  </a:lnTo>
                  <a:lnTo>
                    <a:pt x="79" y="150"/>
                  </a:lnTo>
                  <a:lnTo>
                    <a:pt x="69" y="163"/>
                  </a:lnTo>
                  <a:lnTo>
                    <a:pt x="61" y="173"/>
                  </a:lnTo>
                  <a:lnTo>
                    <a:pt x="57" y="181"/>
                  </a:lnTo>
                  <a:lnTo>
                    <a:pt x="51" y="194"/>
                  </a:lnTo>
                  <a:lnTo>
                    <a:pt x="45" y="207"/>
                  </a:lnTo>
                  <a:lnTo>
                    <a:pt x="42" y="224"/>
                  </a:lnTo>
                  <a:lnTo>
                    <a:pt x="43" y="245"/>
                  </a:lnTo>
                  <a:lnTo>
                    <a:pt x="47" y="271"/>
                  </a:lnTo>
                  <a:lnTo>
                    <a:pt x="50" y="295"/>
                  </a:lnTo>
                  <a:lnTo>
                    <a:pt x="51" y="316"/>
                  </a:lnTo>
                  <a:lnTo>
                    <a:pt x="51" y="331"/>
                  </a:lnTo>
                  <a:lnTo>
                    <a:pt x="49" y="330"/>
                  </a:lnTo>
                  <a:lnTo>
                    <a:pt x="44" y="313"/>
                  </a:lnTo>
                  <a:lnTo>
                    <a:pt x="37" y="293"/>
                  </a:lnTo>
                  <a:lnTo>
                    <a:pt x="31" y="275"/>
                  </a:lnTo>
                  <a:lnTo>
                    <a:pt x="27" y="264"/>
                  </a:lnTo>
                  <a:lnTo>
                    <a:pt x="23" y="255"/>
                  </a:lnTo>
                  <a:lnTo>
                    <a:pt x="19" y="252"/>
                  </a:lnTo>
                  <a:lnTo>
                    <a:pt x="14" y="259"/>
                  </a:lnTo>
                  <a:lnTo>
                    <a:pt x="9" y="272"/>
                  </a:lnTo>
                  <a:lnTo>
                    <a:pt x="6" y="286"/>
                  </a:lnTo>
                  <a:lnTo>
                    <a:pt x="1" y="301"/>
                  </a:lnTo>
                  <a:lnTo>
                    <a:pt x="0" y="316"/>
                  </a:lnTo>
                  <a:lnTo>
                    <a:pt x="5" y="356"/>
                  </a:lnTo>
                  <a:lnTo>
                    <a:pt x="12" y="425"/>
                  </a:lnTo>
                  <a:lnTo>
                    <a:pt x="20" y="494"/>
                  </a:lnTo>
                  <a:lnTo>
                    <a:pt x="23" y="531"/>
                  </a:lnTo>
                  <a:lnTo>
                    <a:pt x="25" y="545"/>
                  </a:lnTo>
                  <a:lnTo>
                    <a:pt x="31" y="561"/>
                  </a:lnTo>
                  <a:lnTo>
                    <a:pt x="39" y="575"/>
                  </a:lnTo>
                  <a:lnTo>
                    <a:pt x="50" y="584"/>
                  </a:lnTo>
                  <a:lnTo>
                    <a:pt x="55" y="588"/>
                  </a:lnTo>
                  <a:lnTo>
                    <a:pt x="64" y="591"/>
                  </a:lnTo>
                  <a:lnTo>
                    <a:pt x="73" y="596"/>
                  </a:lnTo>
                  <a:lnTo>
                    <a:pt x="82" y="600"/>
                  </a:lnTo>
                  <a:lnTo>
                    <a:pt x="92" y="604"/>
                  </a:lnTo>
                  <a:lnTo>
                    <a:pt x="102" y="607"/>
                  </a:lnTo>
                  <a:lnTo>
                    <a:pt x="111" y="608"/>
                  </a:lnTo>
                  <a:lnTo>
                    <a:pt x="119" y="608"/>
                  </a:lnTo>
                  <a:lnTo>
                    <a:pt x="126" y="607"/>
                  </a:lnTo>
                  <a:lnTo>
                    <a:pt x="133" y="606"/>
                  </a:lnTo>
                  <a:lnTo>
                    <a:pt x="137" y="604"/>
                  </a:lnTo>
                  <a:lnTo>
                    <a:pt x="143" y="603"/>
                  </a:lnTo>
                  <a:lnTo>
                    <a:pt x="147" y="600"/>
                  </a:lnTo>
                  <a:lnTo>
                    <a:pt x="150" y="598"/>
                  </a:lnTo>
                  <a:lnTo>
                    <a:pt x="152" y="594"/>
                  </a:lnTo>
                  <a:lnTo>
                    <a:pt x="154" y="591"/>
                  </a:lnTo>
                  <a:lnTo>
                    <a:pt x="157" y="561"/>
                  </a:lnTo>
                  <a:lnTo>
                    <a:pt x="162" y="502"/>
                  </a:lnTo>
                  <a:lnTo>
                    <a:pt x="165" y="438"/>
                  </a:lnTo>
                  <a:lnTo>
                    <a:pt x="165" y="391"/>
                  </a:lnTo>
                  <a:lnTo>
                    <a:pt x="162" y="357"/>
                  </a:lnTo>
                  <a:lnTo>
                    <a:pt x="157" y="325"/>
                  </a:lnTo>
                  <a:lnTo>
                    <a:pt x="152" y="297"/>
                  </a:lnTo>
                  <a:lnTo>
                    <a:pt x="151" y="277"/>
                  </a:lnTo>
                  <a:lnTo>
                    <a:pt x="154" y="242"/>
                  </a:lnTo>
                  <a:lnTo>
                    <a:pt x="157" y="188"/>
                  </a:lnTo>
                  <a:lnTo>
                    <a:pt x="160" y="135"/>
                  </a:lnTo>
                  <a:lnTo>
                    <a:pt x="162" y="106"/>
                  </a:lnTo>
                  <a:lnTo>
                    <a:pt x="164" y="113"/>
                  </a:lnTo>
                  <a:lnTo>
                    <a:pt x="171" y="144"/>
                  </a:lnTo>
                  <a:lnTo>
                    <a:pt x="178" y="186"/>
                  </a:lnTo>
                  <a:lnTo>
                    <a:pt x="181" y="222"/>
                  </a:lnTo>
                  <a:lnTo>
                    <a:pt x="182" y="254"/>
                  </a:lnTo>
                  <a:lnTo>
                    <a:pt x="185" y="285"/>
                  </a:lnTo>
                  <a:lnTo>
                    <a:pt x="186" y="309"/>
                  </a:lnTo>
                  <a:lnTo>
                    <a:pt x="187" y="318"/>
                  </a:lnTo>
                  <a:lnTo>
                    <a:pt x="188" y="317"/>
                  </a:lnTo>
                  <a:lnTo>
                    <a:pt x="192" y="312"/>
                  </a:lnTo>
                  <a:lnTo>
                    <a:pt x="197" y="307"/>
                  </a:lnTo>
                  <a:lnTo>
                    <a:pt x="203" y="297"/>
                  </a:lnTo>
                  <a:lnTo>
                    <a:pt x="209" y="288"/>
                  </a:lnTo>
                  <a:lnTo>
                    <a:pt x="215" y="278"/>
                  </a:lnTo>
                  <a:lnTo>
                    <a:pt x="220" y="266"/>
                  </a:lnTo>
                  <a:lnTo>
                    <a:pt x="223" y="256"/>
                  </a:lnTo>
                  <a:lnTo>
                    <a:pt x="224" y="203"/>
                  </a:lnTo>
                  <a:lnTo>
                    <a:pt x="219" y="114"/>
                  </a:lnTo>
                  <a:lnTo>
                    <a:pt x="211" y="34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8" name="Freeform 25"/>
            <p:cNvSpPr>
              <a:spLocks/>
            </p:cNvSpPr>
            <p:nvPr/>
          </p:nvSpPr>
          <p:spPr bwMode="auto">
            <a:xfrm>
              <a:off x="1945" y="1614"/>
              <a:ext cx="86" cy="136"/>
            </a:xfrm>
            <a:custGeom>
              <a:avLst/>
              <a:gdLst/>
              <a:ahLst/>
              <a:cxnLst>
                <a:cxn ang="0">
                  <a:pos x="159" y="40"/>
                </a:cxn>
                <a:cxn ang="0">
                  <a:pos x="171" y="221"/>
                </a:cxn>
                <a:cxn ang="0">
                  <a:pos x="170" y="268"/>
                </a:cxn>
                <a:cxn ang="0">
                  <a:pos x="162" y="268"/>
                </a:cxn>
                <a:cxn ang="0">
                  <a:pos x="152" y="266"/>
                </a:cxn>
                <a:cxn ang="0">
                  <a:pos x="141" y="262"/>
                </a:cxn>
                <a:cxn ang="0">
                  <a:pos x="134" y="261"/>
                </a:cxn>
                <a:cxn ang="0">
                  <a:pos x="123" y="264"/>
                </a:cxn>
                <a:cxn ang="0">
                  <a:pos x="113" y="267"/>
                </a:cxn>
                <a:cxn ang="0">
                  <a:pos x="104" y="271"/>
                </a:cxn>
                <a:cxn ang="0">
                  <a:pos x="100" y="172"/>
                </a:cxn>
                <a:cxn ang="0">
                  <a:pos x="100" y="218"/>
                </a:cxn>
                <a:cxn ang="0">
                  <a:pos x="93" y="268"/>
                </a:cxn>
                <a:cxn ang="0">
                  <a:pos x="76" y="268"/>
                </a:cxn>
                <a:cxn ang="0">
                  <a:pos x="61" y="261"/>
                </a:cxn>
                <a:cxn ang="0">
                  <a:pos x="53" y="260"/>
                </a:cxn>
                <a:cxn ang="0">
                  <a:pos x="42" y="259"/>
                </a:cxn>
                <a:cxn ang="0">
                  <a:pos x="32" y="259"/>
                </a:cxn>
                <a:cxn ang="0">
                  <a:pos x="24" y="262"/>
                </a:cxn>
                <a:cxn ang="0">
                  <a:pos x="11" y="264"/>
                </a:cxn>
                <a:cxn ang="0">
                  <a:pos x="2" y="252"/>
                </a:cxn>
                <a:cxn ang="0">
                  <a:pos x="0" y="230"/>
                </a:cxn>
                <a:cxn ang="0">
                  <a:pos x="1" y="215"/>
                </a:cxn>
                <a:cxn ang="0">
                  <a:pos x="9" y="208"/>
                </a:cxn>
                <a:cxn ang="0">
                  <a:pos x="24" y="196"/>
                </a:cxn>
                <a:cxn ang="0">
                  <a:pos x="28" y="210"/>
                </a:cxn>
                <a:cxn ang="0">
                  <a:pos x="25" y="238"/>
                </a:cxn>
                <a:cxn ang="0">
                  <a:pos x="31" y="243"/>
                </a:cxn>
                <a:cxn ang="0">
                  <a:pos x="41" y="222"/>
                </a:cxn>
                <a:cxn ang="0">
                  <a:pos x="50" y="184"/>
                </a:cxn>
                <a:cxn ang="0">
                  <a:pos x="55" y="163"/>
                </a:cxn>
                <a:cxn ang="0">
                  <a:pos x="65" y="155"/>
                </a:cxn>
                <a:cxn ang="0">
                  <a:pos x="78" y="140"/>
                </a:cxn>
                <a:cxn ang="0">
                  <a:pos x="84" y="154"/>
                </a:cxn>
                <a:cxn ang="0">
                  <a:pos x="85" y="175"/>
                </a:cxn>
                <a:cxn ang="0">
                  <a:pos x="89" y="138"/>
                </a:cxn>
                <a:cxn ang="0">
                  <a:pos x="98" y="94"/>
                </a:cxn>
                <a:cxn ang="0">
                  <a:pos x="109" y="77"/>
                </a:cxn>
                <a:cxn ang="0">
                  <a:pos x="129" y="47"/>
                </a:cxn>
                <a:cxn ang="0">
                  <a:pos x="148" y="17"/>
                </a:cxn>
                <a:cxn ang="0">
                  <a:pos x="156" y="0"/>
                </a:cxn>
              </a:cxnLst>
              <a:rect l="0" t="0" r="r" b="b"/>
              <a:pathLst>
                <a:path w="173" h="271">
                  <a:moveTo>
                    <a:pt x="156" y="0"/>
                  </a:moveTo>
                  <a:lnTo>
                    <a:pt x="159" y="40"/>
                  </a:lnTo>
                  <a:lnTo>
                    <a:pt x="166" y="130"/>
                  </a:lnTo>
                  <a:lnTo>
                    <a:pt x="171" y="221"/>
                  </a:lnTo>
                  <a:lnTo>
                    <a:pt x="173" y="266"/>
                  </a:lnTo>
                  <a:lnTo>
                    <a:pt x="170" y="268"/>
                  </a:lnTo>
                  <a:lnTo>
                    <a:pt x="167" y="269"/>
                  </a:lnTo>
                  <a:lnTo>
                    <a:pt x="162" y="268"/>
                  </a:lnTo>
                  <a:lnTo>
                    <a:pt x="158" y="267"/>
                  </a:lnTo>
                  <a:lnTo>
                    <a:pt x="152" y="266"/>
                  </a:lnTo>
                  <a:lnTo>
                    <a:pt x="146" y="264"/>
                  </a:lnTo>
                  <a:lnTo>
                    <a:pt x="141" y="262"/>
                  </a:lnTo>
                  <a:lnTo>
                    <a:pt x="138" y="261"/>
                  </a:lnTo>
                  <a:lnTo>
                    <a:pt x="134" y="261"/>
                  </a:lnTo>
                  <a:lnTo>
                    <a:pt x="129" y="261"/>
                  </a:lnTo>
                  <a:lnTo>
                    <a:pt x="123" y="264"/>
                  </a:lnTo>
                  <a:lnTo>
                    <a:pt x="117" y="265"/>
                  </a:lnTo>
                  <a:lnTo>
                    <a:pt x="113" y="267"/>
                  </a:lnTo>
                  <a:lnTo>
                    <a:pt x="108" y="268"/>
                  </a:lnTo>
                  <a:lnTo>
                    <a:pt x="104" y="271"/>
                  </a:lnTo>
                  <a:lnTo>
                    <a:pt x="103" y="271"/>
                  </a:lnTo>
                  <a:lnTo>
                    <a:pt x="100" y="172"/>
                  </a:lnTo>
                  <a:lnTo>
                    <a:pt x="100" y="185"/>
                  </a:lnTo>
                  <a:lnTo>
                    <a:pt x="100" y="218"/>
                  </a:lnTo>
                  <a:lnTo>
                    <a:pt x="99" y="251"/>
                  </a:lnTo>
                  <a:lnTo>
                    <a:pt x="93" y="268"/>
                  </a:lnTo>
                  <a:lnTo>
                    <a:pt x="85" y="269"/>
                  </a:lnTo>
                  <a:lnTo>
                    <a:pt x="76" y="268"/>
                  </a:lnTo>
                  <a:lnTo>
                    <a:pt x="68" y="264"/>
                  </a:lnTo>
                  <a:lnTo>
                    <a:pt x="61" y="261"/>
                  </a:lnTo>
                  <a:lnTo>
                    <a:pt x="57" y="260"/>
                  </a:lnTo>
                  <a:lnTo>
                    <a:pt x="53" y="260"/>
                  </a:lnTo>
                  <a:lnTo>
                    <a:pt x="47" y="259"/>
                  </a:lnTo>
                  <a:lnTo>
                    <a:pt x="42" y="259"/>
                  </a:lnTo>
                  <a:lnTo>
                    <a:pt x="36" y="259"/>
                  </a:lnTo>
                  <a:lnTo>
                    <a:pt x="32" y="259"/>
                  </a:lnTo>
                  <a:lnTo>
                    <a:pt x="27" y="260"/>
                  </a:lnTo>
                  <a:lnTo>
                    <a:pt x="24" y="262"/>
                  </a:lnTo>
                  <a:lnTo>
                    <a:pt x="17" y="265"/>
                  </a:lnTo>
                  <a:lnTo>
                    <a:pt x="11" y="264"/>
                  </a:lnTo>
                  <a:lnTo>
                    <a:pt x="5" y="259"/>
                  </a:lnTo>
                  <a:lnTo>
                    <a:pt x="2" y="252"/>
                  </a:lnTo>
                  <a:lnTo>
                    <a:pt x="1" y="242"/>
                  </a:lnTo>
                  <a:lnTo>
                    <a:pt x="0" y="230"/>
                  </a:lnTo>
                  <a:lnTo>
                    <a:pt x="1" y="220"/>
                  </a:lnTo>
                  <a:lnTo>
                    <a:pt x="1" y="215"/>
                  </a:lnTo>
                  <a:lnTo>
                    <a:pt x="3" y="213"/>
                  </a:lnTo>
                  <a:lnTo>
                    <a:pt x="9" y="208"/>
                  </a:lnTo>
                  <a:lnTo>
                    <a:pt x="17" y="203"/>
                  </a:lnTo>
                  <a:lnTo>
                    <a:pt x="24" y="196"/>
                  </a:lnTo>
                  <a:lnTo>
                    <a:pt x="27" y="198"/>
                  </a:lnTo>
                  <a:lnTo>
                    <a:pt x="28" y="210"/>
                  </a:lnTo>
                  <a:lnTo>
                    <a:pt x="27" y="226"/>
                  </a:lnTo>
                  <a:lnTo>
                    <a:pt x="25" y="238"/>
                  </a:lnTo>
                  <a:lnTo>
                    <a:pt x="26" y="244"/>
                  </a:lnTo>
                  <a:lnTo>
                    <a:pt x="31" y="243"/>
                  </a:lnTo>
                  <a:lnTo>
                    <a:pt x="36" y="236"/>
                  </a:lnTo>
                  <a:lnTo>
                    <a:pt x="41" y="222"/>
                  </a:lnTo>
                  <a:lnTo>
                    <a:pt x="46" y="203"/>
                  </a:lnTo>
                  <a:lnTo>
                    <a:pt x="50" y="184"/>
                  </a:lnTo>
                  <a:lnTo>
                    <a:pt x="54" y="169"/>
                  </a:lnTo>
                  <a:lnTo>
                    <a:pt x="55" y="163"/>
                  </a:lnTo>
                  <a:lnTo>
                    <a:pt x="58" y="161"/>
                  </a:lnTo>
                  <a:lnTo>
                    <a:pt x="65" y="155"/>
                  </a:lnTo>
                  <a:lnTo>
                    <a:pt x="72" y="147"/>
                  </a:lnTo>
                  <a:lnTo>
                    <a:pt x="78" y="140"/>
                  </a:lnTo>
                  <a:lnTo>
                    <a:pt x="81" y="143"/>
                  </a:lnTo>
                  <a:lnTo>
                    <a:pt x="84" y="154"/>
                  </a:lnTo>
                  <a:lnTo>
                    <a:pt x="85" y="168"/>
                  </a:lnTo>
                  <a:lnTo>
                    <a:pt x="85" y="175"/>
                  </a:lnTo>
                  <a:lnTo>
                    <a:pt x="86" y="163"/>
                  </a:lnTo>
                  <a:lnTo>
                    <a:pt x="89" y="138"/>
                  </a:lnTo>
                  <a:lnTo>
                    <a:pt x="94" y="110"/>
                  </a:lnTo>
                  <a:lnTo>
                    <a:pt x="98" y="94"/>
                  </a:lnTo>
                  <a:lnTo>
                    <a:pt x="102" y="89"/>
                  </a:lnTo>
                  <a:lnTo>
                    <a:pt x="109" y="77"/>
                  </a:lnTo>
                  <a:lnTo>
                    <a:pt x="118" y="63"/>
                  </a:lnTo>
                  <a:lnTo>
                    <a:pt x="129" y="47"/>
                  </a:lnTo>
                  <a:lnTo>
                    <a:pt x="139" y="31"/>
                  </a:lnTo>
                  <a:lnTo>
                    <a:pt x="148" y="17"/>
                  </a:lnTo>
                  <a:lnTo>
                    <a:pt x="154" y="6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9" name="Freeform 26"/>
            <p:cNvSpPr>
              <a:spLocks/>
            </p:cNvSpPr>
            <p:nvPr/>
          </p:nvSpPr>
          <p:spPr bwMode="auto">
            <a:xfrm>
              <a:off x="1953" y="1769"/>
              <a:ext cx="44" cy="78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45" y="4"/>
                </a:cxn>
                <a:cxn ang="0">
                  <a:pos x="42" y="16"/>
                </a:cxn>
                <a:cxn ang="0">
                  <a:pos x="41" y="30"/>
                </a:cxn>
                <a:cxn ang="0">
                  <a:pos x="39" y="39"/>
                </a:cxn>
                <a:cxn ang="0">
                  <a:pos x="33" y="52"/>
                </a:cxn>
                <a:cxn ang="0">
                  <a:pos x="23" y="72"/>
                </a:cxn>
                <a:cxn ang="0">
                  <a:pos x="11" y="94"/>
                </a:cxn>
                <a:cxn ang="0">
                  <a:pos x="6" y="106"/>
                </a:cxn>
                <a:cxn ang="0">
                  <a:pos x="3" y="110"/>
                </a:cxn>
                <a:cxn ang="0">
                  <a:pos x="0" y="117"/>
                </a:cxn>
                <a:cxn ang="0">
                  <a:pos x="0" y="124"/>
                </a:cxn>
                <a:cxn ang="0">
                  <a:pos x="1" y="132"/>
                </a:cxn>
                <a:cxn ang="0">
                  <a:pos x="3" y="137"/>
                </a:cxn>
                <a:cxn ang="0">
                  <a:pos x="4" y="136"/>
                </a:cxn>
                <a:cxn ang="0">
                  <a:pos x="6" y="133"/>
                </a:cxn>
                <a:cxn ang="0">
                  <a:pos x="6" y="132"/>
                </a:cxn>
                <a:cxn ang="0">
                  <a:pos x="12" y="149"/>
                </a:cxn>
                <a:cxn ang="0">
                  <a:pos x="19" y="153"/>
                </a:cxn>
                <a:cxn ang="0">
                  <a:pos x="21" y="153"/>
                </a:cxn>
                <a:cxn ang="0">
                  <a:pos x="23" y="153"/>
                </a:cxn>
                <a:cxn ang="0">
                  <a:pos x="26" y="153"/>
                </a:cxn>
                <a:cxn ang="0">
                  <a:pos x="30" y="154"/>
                </a:cxn>
                <a:cxn ang="0">
                  <a:pos x="34" y="153"/>
                </a:cxn>
                <a:cxn ang="0">
                  <a:pos x="37" y="148"/>
                </a:cxn>
                <a:cxn ang="0">
                  <a:pos x="39" y="144"/>
                </a:cxn>
                <a:cxn ang="0">
                  <a:pos x="40" y="141"/>
                </a:cxn>
                <a:cxn ang="0">
                  <a:pos x="41" y="143"/>
                </a:cxn>
                <a:cxn ang="0">
                  <a:pos x="42" y="146"/>
                </a:cxn>
                <a:cxn ang="0">
                  <a:pos x="46" y="149"/>
                </a:cxn>
                <a:cxn ang="0">
                  <a:pos x="49" y="152"/>
                </a:cxn>
                <a:cxn ang="0">
                  <a:pos x="54" y="148"/>
                </a:cxn>
                <a:cxn ang="0">
                  <a:pos x="57" y="140"/>
                </a:cxn>
                <a:cxn ang="0">
                  <a:pos x="60" y="132"/>
                </a:cxn>
                <a:cxn ang="0">
                  <a:pos x="61" y="129"/>
                </a:cxn>
                <a:cxn ang="0">
                  <a:pos x="62" y="132"/>
                </a:cxn>
                <a:cxn ang="0">
                  <a:pos x="64" y="140"/>
                </a:cxn>
                <a:cxn ang="0">
                  <a:pos x="67" y="147"/>
                </a:cxn>
                <a:cxn ang="0">
                  <a:pos x="71" y="149"/>
                </a:cxn>
                <a:cxn ang="0">
                  <a:pos x="76" y="147"/>
                </a:cxn>
                <a:cxn ang="0">
                  <a:pos x="81" y="145"/>
                </a:cxn>
                <a:cxn ang="0">
                  <a:pos x="85" y="140"/>
                </a:cxn>
                <a:cxn ang="0">
                  <a:pos x="87" y="132"/>
                </a:cxn>
                <a:cxn ang="0">
                  <a:pos x="87" y="121"/>
                </a:cxn>
                <a:cxn ang="0">
                  <a:pos x="86" y="105"/>
                </a:cxn>
                <a:cxn ang="0">
                  <a:pos x="84" y="90"/>
                </a:cxn>
                <a:cxn ang="0">
                  <a:pos x="83" y="79"/>
                </a:cxn>
                <a:cxn ang="0">
                  <a:pos x="83" y="68"/>
                </a:cxn>
                <a:cxn ang="0">
                  <a:pos x="84" y="47"/>
                </a:cxn>
                <a:cxn ang="0">
                  <a:pos x="84" y="27"/>
                </a:cxn>
                <a:cxn ang="0">
                  <a:pos x="84" y="16"/>
                </a:cxn>
                <a:cxn ang="0">
                  <a:pos x="83" y="14"/>
                </a:cxn>
                <a:cxn ang="0">
                  <a:pos x="79" y="12"/>
                </a:cxn>
                <a:cxn ang="0">
                  <a:pos x="74" y="12"/>
                </a:cxn>
                <a:cxn ang="0">
                  <a:pos x="67" y="11"/>
                </a:cxn>
                <a:cxn ang="0">
                  <a:pos x="60" y="10"/>
                </a:cxn>
                <a:cxn ang="0">
                  <a:pos x="54" y="9"/>
                </a:cxn>
                <a:cxn ang="0">
                  <a:pos x="48" y="5"/>
                </a:cxn>
                <a:cxn ang="0">
                  <a:pos x="45" y="0"/>
                </a:cxn>
              </a:cxnLst>
              <a:rect l="0" t="0" r="r" b="b"/>
              <a:pathLst>
                <a:path w="87" h="154">
                  <a:moveTo>
                    <a:pt x="45" y="0"/>
                  </a:moveTo>
                  <a:lnTo>
                    <a:pt x="45" y="4"/>
                  </a:lnTo>
                  <a:lnTo>
                    <a:pt x="42" y="16"/>
                  </a:lnTo>
                  <a:lnTo>
                    <a:pt x="41" y="30"/>
                  </a:lnTo>
                  <a:lnTo>
                    <a:pt x="39" y="39"/>
                  </a:lnTo>
                  <a:lnTo>
                    <a:pt x="33" y="52"/>
                  </a:lnTo>
                  <a:lnTo>
                    <a:pt x="23" y="72"/>
                  </a:lnTo>
                  <a:lnTo>
                    <a:pt x="11" y="94"/>
                  </a:lnTo>
                  <a:lnTo>
                    <a:pt x="6" y="106"/>
                  </a:lnTo>
                  <a:lnTo>
                    <a:pt x="3" y="110"/>
                  </a:lnTo>
                  <a:lnTo>
                    <a:pt x="0" y="117"/>
                  </a:lnTo>
                  <a:lnTo>
                    <a:pt x="0" y="124"/>
                  </a:lnTo>
                  <a:lnTo>
                    <a:pt x="1" y="132"/>
                  </a:lnTo>
                  <a:lnTo>
                    <a:pt x="3" y="137"/>
                  </a:lnTo>
                  <a:lnTo>
                    <a:pt x="4" y="136"/>
                  </a:lnTo>
                  <a:lnTo>
                    <a:pt x="6" y="133"/>
                  </a:lnTo>
                  <a:lnTo>
                    <a:pt x="6" y="132"/>
                  </a:lnTo>
                  <a:lnTo>
                    <a:pt x="12" y="149"/>
                  </a:lnTo>
                  <a:lnTo>
                    <a:pt x="19" y="153"/>
                  </a:lnTo>
                  <a:lnTo>
                    <a:pt x="21" y="153"/>
                  </a:lnTo>
                  <a:lnTo>
                    <a:pt x="23" y="153"/>
                  </a:lnTo>
                  <a:lnTo>
                    <a:pt x="26" y="153"/>
                  </a:lnTo>
                  <a:lnTo>
                    <a:pt x="30" y="154"/>
                  </a:lnTo>
                  <a:lnTo>
                    <a:pt x="34" y="153"/>
                  </a:lnTo>
                  <a:lnTo>
                    <a:pt x="37" y="148"/>
                  </a:lnTo>
                  <a:lnTo>
                    <a:pt x="39" y="144"/>
                  </a:lnTo>
                  <a:lnTo>
                    <a:pt x="40" y="141"/>
                  </a:lnTo>
                  <a:lnTo>
                    <a:pt x="41" y="143"/>
                  </a:lnTo>
                  <a:lnTo>
                    <a:pt x="42" y="146"/>
                  </a:lnTo>
                  <a:lnTo>
                    <a:pt x="46" y="149"/>
                  </a:lnTo>
                  <a:lnTo>
                    <a:pt x="49" y="152"/>
                  </a:lnTo>
                  <a:lnTo>
                    <a:pt x="54" y="148"/>
                  </a:lnTo>
                  <a:lnTo>
                    <a:pt x="57" y="140"/>
                  </a:lnTo>
                  <a:lnTo>
                    <a:pt x="60" y="132"/>
                  </a:lnTo>
                  <a:lnTo>
                    <a:pt x="61" y="129"/>
                  </a:lnTo>
                  <a:lnTo>
                    <a:pt x="62" y="132"/>
                  </a:lnTo>
                  <a:lnTo>
                    <a:pt x="64" y="140"/>
                  </a:lnTo>
                  <a:lnTo>
                    <a:pt x="67" y="147"/>
                  </a:lnTo>
                  <a:lnTo>
                    <a:pt x="71" y="149"/>
                  </a:lnTo>
                  <a:lnTo>
                    <a:pt x="76" y="147"/>
                  </a:lnTo>
                  <a:lnTo>
                    <a:pt x="81" y="145"/>
                  </a:lnTo>
                  <a:lnTo>
                    <a:pt x="85" y="140"/>
                  </a:lnTo>
                  <a:lnTo>
                    <a:pt x="87" y="132"/>
                  </a:lnTo>
                  <a:lnTo>
                    <a:pt x="87" y="121"/>
                  </a:lnTo>
                  <a:lnTo>
                    <a:pt x="86" y="105"/>
                  </a:lnTo>
                  <a:lnTo>
                    <a:pt x="84" y="90"/>
                  </a:lnTo>
                  <a:lnTo>
                    <a:pt x="83" y="79"/>
                  </a:lnTo>
                  <a:lnTo>
                    <a:pt x="83" y="68"/>
                  </a:lnTo>
                  <a:lnTo>
                    <a:pt x="84" y="47"/>
                  </a:lnTo>
                  <a:lnTo>
                    <a:pt x="84" y="27"/>
                  </a:lnTo>
                  <a:lnTo>
                    <a:pt x="84" y="16"/>
                  </a:lnTo>
                  <a:lnTo>
                    <a:pt x="83" y="14"/>
                  </a:lnTo>
                  <a:lnTo>
                    <a:pt x="79" y="12"/>
                  </a:lnTo>
                  <a:lnTo>
                    <a:pt x="74" y="12"/>
                  </a:lnTo>
                  <a:lnTo>
                    <a:pt x="67" y="11"/>
                  </a:lnTo>
                  <a:lnTo>
                    <a:pt x="60" y="10"/>
                  </a:lnTo>
                  <a:lnTo>
                    <a:pt x="54" y="9"/>
                  </a:lnTo>
                  <a:lnTo>
                    <a:pt x="48" y="5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0" name="Freeform 27"/>
            <p:cNvSpPr>
              <a:spLocks/>
            </p:cNvSpPr>
            <p:nvPr/>
          </p:nvSpPr>
          <p:spPr bwMode="auto">
            <a:xfrm>
              <a:off x="2064" y="1768"/>
              <a:ext cx="69" cy="100"/>
            </a:xfrm>
            <a:custGeom>
              <a:avLst/>
              <a:gdLst/>
              <a:ahLst/>
              <a:cxnLst>
                <a:cxn ang="0">
                  <a:pos x="12" y="39"/>
                </a:cxn>
                <a:cxn ang="0">
                  <a:pos x="7" y="50"/>
                </a:cxn>
                <a:cxn ang="0">
                  <a:pos x="5" y="68"/>
                </a:cxn>
                <a:cxn ang="0">
                  <a:pos x="3" y="87"/>
                </a:cxn>
                <a:cxn ang="0">
                  <a:pos x="3" y="102"/>
                </a:cxn>
                <a:cxn ang="0">
                  <a:pos x="14" y="110"/>
                </a:cxn>
                <a:cxn ang="0">
                  <a:pos x="27" y="115"/>
                </a:cxn>
                <a:cxn ang="0">
                  <a:pos x="34" y="113"/>
                </a:cxn>
                <a:cxn ang="0">
                  <a:pos x="35" y="109"/>
                </a:cxn>
                <a:cxn ang="0">
                  <a:pos x="43" y="113"/>
                </a:cxn>
                <a:cxn ang="0">
                  <a:pos x="53" y="127"/>
                </a:cxn>
                <a:cxn ang="0">
                  <a:pos x="61" y="148"/>
                </a:cxn>
                <a:cxn ang="0">
                  <a:pos x="70" y="165"/>
                </a:cxn>
                <a:cxn ang="0">
                  <a:pos x="80" y="175"/>
                </a:cxn>
                <a:cxn ang="0">
                  <a:pos x="89" y="185"/>
                </a:cxn>
                <a:cxn ang="0">
                  <a:pos x="96" y="195"/>
                </a:cxn>
                <a:cxn ang="0">
                  <a:pos x="104" y="202"/>
                </a:cxn>
                <a:cxn ang="0">
                  <a:pos x="114" y="201"/>
                </a:cxn>
                <a:cxn ang="0">
                  <a:pos x="121" y="196"/>
                </a:cxn>
                <a:cxn ang="0">
                  <a:pos x="119" y="183"/>
                </a:cxn>
                <a:cxn ang="0">
                  <a:pos x="116" y="178"/>
                </a:cxn>
                <a:cxn ang="0">
                  <a:pos x="132" y="190"/>
                </a:cxn>
                <a:cxn ang="0">
                  <a:pos x="136" y="186"/>
                </a:cxn>
                <a:cxn ang="0">
                  <a:pos x="135" y="178"/>
                </a:cxn>
                <a:cxn ang="0">
                  <a:pos x="133" y="168"/>
                </a:cxn>
                <a:cxn ang="0">
                  <a:pos x="133" y="167"/>
                </a:cxn>
                <a:cxn ang="0">
                  <a:pos x="138" y="167"/>
                </a:cxn>
                <a:cxn ang="0">
                  <a:pos x="139" y="158"/>
                </a:cxn>
                <a:cxn ang="0">
                  <a:pos x="138" y="143"/>
                </a:cxn>
                <a:cxn ang="0">
                  <a:pos x="134" y="137"/>
                </a:cxn>
                <a:cxn ang="0">
                  <a:pos x="118" y="128"/>
                </a:cxn>
                <a:cxn ang="0">
                  <a:pos x="110" y="119"/>
                </a:cxn>
                <a:cxn ang="0">
                  <a:pos x="97" y="100"/>
                </a:cxn>
                <a:cxn ang="0">
                  <a:pos x="82" y="76"/>
                </a:cxn>
                <a:cxn ang="0">
                  <a:pos x="71" y="57"/>
                </a:cxn>
                <a:cxn ang="0">
                  <a:pos x="67" y="41"/>
                </a:cxn>
                <a:cxn ang="0">
                  <a:pos x="65" y="7"/>
                </a:cxn>
                <a:cxn ang="0">
                  <a:pos x="63" y="1"/>
                </a:cxn>
                <a:cxn ang="0">
                  <a:pos x="52" y="5"/>
                </a:cxn>
                <a:cxn ang="0">
                  <a:pos x="37" y="8"/>
                </a:cxn>
                <a:cxn ang="0">
                  <a:pos x="21" y="7"/>
                </a:cxn>
              </a:cxnLst>
              <a:rect l="0" t="0" r="r" b="b"/>
              <a:pathLst>
                <a:path w="139" h="202">
                  <a:moveTo>
                    <a:pt x="14" y="4"/>
                  </a:moveTo>
                  <a:lnTo>
                    <a:pt x="12" y="39"/>
                  </a:lnTo>
                  <a:lnTo>
                    <a:pt x="11" y="43"/>
                  </a:lnTo>
                  <a:lnTo>
                    <a:pt x="7" y="50"/>
                  </a:lnTo>
                  <a:lnTo>
                    <a:pt x="5" y="60"/>
                  </a:lnTo>
                  <a:lnTo>
                    <a:pt x="5" y="68"/>
                  </a:lnTo>
                  <a:lnTo>
                    <a:pt x="5" y="76"/>
                  </a:lnTo>
                  <a:lnTo>
                    <a:pt x="3" y="87"/>
                  </a:lnTo>
                  <a:lnTo>
                    <a:pt x="0" y="96"/>
                  </a:lnTo>
                  <a:lnTo>
                    <a:pt x="3" y="102"/>
                  </a:lnTo>
                  <a:lnTo>
                    <a:pt x="7" y="106"/>
                  </a:lnTo>
                  <a:lnTo>
                    <a:pt x="14" y="110"/>
                  </a:lnTo>
                  <a:lnTo>
                    <a:pt x="20" y="113"/>
                  </a:lnTo>
                  <a:lnTo>
                    <a:pt x="27" y="115"/>
                  </a:lnTo>
                  <a:lnTo>
                    <a:pt x="31" y="115"/>
                  </a:lnTo>
                  <a:lnTo>
                    <a:pt x="34" y="113"/>
                  </a:lnTo>
                  <a:lnTo>
                    <a:pt x="35" y="110"/>
                  </a:lnTo>
                  <a:lnTo>
                    <a:pt x="35" y="109"/>
                  </a:lnTo>
                  <a:lnTo>
                    <a:pt x="37" y="110"/>
                  </a:lnTo>
                  <a:lnTo>
                    <a:pt x="43" y="113"/>
                  </a:lnTo>
                  <a:lnTo>
                    <a:pt x="49" y="119"/>
                  </a:lnTo>
                  <a:lnTo>
                    <a:pt x="53" y="127"/>
                  </a:lnTo>
                  <a:lnTo>
                    <a:pt x="57" y="137"/>
                  </a:lnTo>
                  <a:lnTo>
                    <a:pt x="61" y="148"/>
                  </a:lnTo>
                  <a:lnTo>
                    <a:pt x="65" y="158"/>
                  </a:lnTo>
                  <a:lnTo>
                    <a:pt x="70" y="165"/>
                  </a:lnTo>
                  <a:lnTo>
                    <a:pt x="74" y="170"/>
                  </a:lnTo>
                  <a:lnTo>
                    <a:pt x="80" y="175"/>
                  </a:lnTo>
                  <a:lnTo>
                    <a:pt x="86" y="180"/>
                  </a:lnTo>
                  <a:lnTo>
                    <a:pt x="89" y="185"/>
                  </a:lnTo>
                  <a:lnTo>
                    <a:pt x="93" y="189"/>
                  </a:lnTo>
                  <a:lnTo>
                    <a:pt x="96" y="195"/>
                  </a:lnTo>
                  <a:lnTo>
                    <a:pt x="100" y="201"/>
                  </a:lnTo>
                  <a:lnTo>
                    <a:pt x="104" y="202"/>
                  </a:lnTo>
                  <a:lnTo>
                    <a:pt x="109" y="201"/>
                  </a:lnTo>
                  <a:lnTo>
                    <a:pt x="114" y="201"/>
                  </a:lnTo>
                  <a:lnTo>
                    <a:pt x="119" y="200"/>
                  </a:lnTo>
                  <a:lnTo>
                    <a:pt x="121" y="196"/>
                  </a:lnTo>
                  <a:lnTo>
                    <a:pt x="120" y="190"/>
                  </a:lnTo>
                  <a:lnTo>
                    <a:pt x="119" y="183"/>
                  </a:lnTo>
                  <a:lnTo>
                    <a:pt x="117" y="180"/>
                  </a:lnTo>
                  <a:lnTo>
                    <a:pt x="116" y="178"/>
                  </a:lnTo>
                  <a:lnTo>
                    <a:pt x="131" y="190"/>
                  </a:lnTo>
                  <a:lnTo>
                    <a:pt x="132" y="190"/>
                  </a:lnTo>
                  <a:lnTo>
                    <a:pt x="134" y="188"/>
                  </a:lnTo>
                  <a:lnTo>
                    <a:pt x="136" y="186"/>
                  </a:lnTo>
                  <a:lnTo>
                    <a:pt x="138" y="182"/>
                  </a:lnTo>
                  <a:lnTo>
                    <a:pt x="135" y="178"/>
                  </a:lnTo>
                  <a:lnTo>
                    <a:pt x="134" y="173"/>
                  </a:lnTo>
                  <a:lnTo>
                    <a:pt x="133" y="168"/>
                  </a:lnTo>
                  <a:lnTo>
                    <a:pt x="132" y="167"/>
                  </a:lnTo>
                  <a:lnTo>
                    <a:pt x="133" y="167"/>
                  </a:lnTo>
                  <a:lnTo>
                    <a:pt x="135" y="168"/>
                  </a:lnTo>
                  <a:lnTo>
                    <a:pt x="138" y="167"/>
                  </a:lnTo>
                  <a:lnTo>
                    <a:pt x="139" y="165"/>
                  </a:lnTo>
                  <a:lnTo>
                    <a:pt x="139" y="158"/>
                  </a:lnTo>
                  <a:lnTo>
                    <a:pt x="139" y="150"/>
                  </a:lnTo>
                  <a:lnTo>
                    <a:pt x="138" y="143"/>
                  </a:lnTo>
                  <a:lnTo>
                    <a:pt x="138" y="140"/>
                  </a:lnTo>
                  <a:lnTo>
                    <a:pt x="134" y="137"/>
                  </a:lnTo>
                  <a:lnTo>
                    <a:pt x="126" y="133"/>
                  </a:lnTo>
                  <a:lnTo>
                    <a:pt x="118" y="128"/>
                  </a:lnTo>
                  <a:lnTo>
                    <a:pt x="112" y="123"/>
                  </a:lnTo>
                  <a:lnTo>
                    <a:pt x="110" y="119"/>
                  </a:lnTo>
                  <a:lnTo>
                    <a:pt x="104" y="111"/>
                  </a:lnTo>
                  <a:lnTo>
                    <a:pt x="97" y="100"/>
                  </a:lnTo>
                  <a:lnTo>
                    <a:pt x="89" y="88"/>
                  </a:lnTo>
                  <a:lnTo>
                    <a:pt x="82" y="76"/>
                  </a:lnTo>
                  <a:lnTo>
                    <a:pt x="75" y="66"/>
                  </a:lnTo>
                  <a:lnTo>
                    <a:pt x="71" y="57"/>
                  </a:lnTo>
                  <a:lnTo>
                    <a:pt x="68" y="52"/>
                  </a:lnTo>
                  <a:lnTo>
                    <a:pt x="67" y="41"/>
                  </a:lnTo>
                  <a:lnTo>
                    <a:pt x="66" y="23"/>
                  </a:lnTo>
                  <a:lnTo>
                    <a:pt x="65" y="7"/>
                  </a:lnTo>
                  <a:lnTo>
                    <a:pt x="64" y="0"/>
                  </a:lnTo>
                  <a:lnTo>
                    <a:pt x="63" y="1"/>
                  </a:lnTo>
                  <a:lnTo>
                    <a:pt x="58" y="3"/>
                  </a:lnTo>
                  <a:lnTo>
                    <a:pt x="52" y="5"/>
                  </a:lnTo>
                  <a:lnTo>
                    <a:pt x="45" y="7"/>
                  </a:lnTo>
                  <a:lnTo>
                    <a:pt x="37" y="8"/>
                  </a:lnTo>
                  <a:lnTo>
                    <a:pt x="29" y="9"/>
                  </a:lnTo>
                  <a:lnTo>
                    <a:pt x="21" y="7"/>
                  </a:lnTo>
                  <a:lnTo>
                    <a:pt x="14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1" name="Freeform 28"/>
            <p:cNvSpPr>
              <a:spLocks/>
            </p:cNvSpPr>
            <p:nvPr/>
          </p:nvSpPr>
          <p:spPr bwMode="auto">
            <a:xfrm>
              <a:off x="1743" y="1125"/>
              <a:ext cx="93" cy="80"/>
            </a:xfrm>
            <a:custGeom>
              <a:avLst/>
              <a:gdLst/>
              <a:ahLst/>
              <a:cxnLst>
                <a:cxn ang="0">
                  <a:pos x="146" y="1"/>
                </a:cxn>
                <a:cxn ang="0">
                  <a:pos x="135" y="3"/>
                </a:cxn>
                <a:cxn ang="0">
                  <a:pos x="118" y="6"/>
                </a:cxn>
                <a:cxn ang="0">
                  <a:pos x="104" y="8"/>
                </a:cxn>
                <a:cxn ang="0">
                  <a:pos x="96" y="9"/>
                </a:cxn>
                <a:cxn ang="0">
                  <a:pos x="84" y="11"/>
                </a:cxn>
                <a:cxn ang="0">
                  <a:pos x="70" y="15"/>
                </a:cxn>
                <a:cxn ang="0">
                  <a:pos x="60" y="19"/>
                </a:cxn>
                <a:cxn ang="0">
                  <a:pos x="52" y="23"/>
                </a:cxn>
                <a:cxn ang="0">
                  <a:pos x="38" y="26"/>
                </a:cxn>
                <a:cxn ang="0">
                  <a:pos x="37" y="28"/>
                </a:cxn>
                <a:cxn ang="0">
                  <a:pos x="41" y="34"/>
                </a:cxn>
                <a:cxn ang="0">
                  <a:pos x="51" y="34"/>
                </a:cxn>
                <a:cxn ang="0">
                  <a:pos x="65" y="32"/>
                </a:cxn>
                <a:cxn ang="0">
                  <a:pos x="75" y="36"/>
                </a:cxn>
                <a:cxn ang="0">
                  <a:pos x="90" y="47"/>
                </a:cxn>
                <a:cxn ang="0">
                  <a:pos x="106" y="49"/>
                </a:cxn>
                <a:cxn ang="0">
                  <a:pos x="103" y="51"/>
                </a:cxn>
                <a:cxn ang="0">
                  <a:pos x="90" y="51"/>
                </a:cxn>
                <a:cxn ang="0">
                  <a:pos x="76" y="48"/>
                </a:cxn>
                <a:cxn ang="0">
                  <a:pos x="66" y="46"/>
                </a:cxn>
                <a:cxn ang="0">
                  <a:pos x="54" y="54"/>
                </a:cxn>
                <a:cxn ang="0">
                  <a:pos x="46" y="62"/>
                </a:cxn>
                <a:cxn ang="0">
                  <a:pos x="32" y="72"/>
                </a:cxn>
                <a:cxn ang="0">
                  <a:pos x="16" y="87"/>
                </a:cxn>
                <a:cxn ang="0">
                  <a:pos x="3" y="99"/>
                </a:cxn>
                <a:cxn ang="0">
                  <a:pos x="0" y="107"/>
                </a:cxn>
                <a:cxn ang="0">
                  <a:pos x="3" y="113"/>
                </a:cxn>
                <a:cxn ang="0">
                  <a:pos x="11" y="108"/>
                </a:cxn>
                <a:cxn ang="0">
                  <a:pos x="22" y="98"/>
                </a:cxn>
                <a:cxn ang="0">
                  <a:pos x="36" y="86"/>
                </a:cxn>
                <a:cxn ang="0">
                  <a:pos x="46" y="78"/>
                </a:cxn>
                <a:cxn ang="0">
                  <a:pos x="53" y="77"/>
                </a:cxn>
                <a:cxn ang="0">
                  <a:pos x="52" y="87"/>
                </a:cxn>
                <a:cxn ang="0">
                  <a:pos x="18" y="143"/>
                </a:cxn>
                <a:cxn ang="0">
                  <a:pos x="17" y="148"/>
                </a:cxn>
                <a:cxn ang="0">
                  <a:pos x="25" y="151"/>
                </a:cxn>
                <a:cxn ang="0">
                  <a:pos x="38" y="142"/>
                </a:cxn>
                <a:cxn ang="0">
                  <a:pos x="52" y="127"/>
                </a:cxn>
                <a:cxn ang="0">
                  <a:pos x="62" y="112"/>
                </a:cxn>
                <a:cxn ang="0">
                  <a:pos x="67" y="106"/>
                </a:cxn>
                <a:cxn ang="0">
                  <a:pos x="67" y="112"/>
                </a:cxn>
                <a:cxn ang="0">
                  <a:pos x="66" y="127"/>
                </a:cxn>
                <a:cxn ang="0">
                  <a:pos x="52" y="159"/>
                </a:cxn>
                <a:cxn ang="0">
                  <a:pos x="61" y="158"/>
                </a:cxn>
                <a:cxn ang="0">
                  <a:pos x="75" y="144"/>
                </a:cxn>
                <a:cxn ang="0">
                  <a:pos x="95" y="120"/>
                </a:cxn>
                <a:cxn ang="0">
                  <a:pos x="80" y="153"/>
                </a:cxn>
                <a:cxn ang="0">
                  <a:pos x="89" y="150"/>
                </a:cxn>
                <a:cxn ang="0">
                  <a:pos x="113" y="109"/>
                </a:cxn>
                <a:cxn ang="0">
                  <a:pos x="124" y="91"/>
                </a:cxn>
                <a:cxn ang="0">
                  <a:pos x="134" y="74"/>
                </a:cxn>
                <a:cxn ang="0">
                  <a:pos x="142" y="64"/>
                </a:cxn>
                <a:cxn ang="0">
                  <a:pos x="154" y="60"/>
                </a:cxn>
                <a:cxn ang="0">
                  <a:pos x="172" y="52"/>
                </a:cxn>
                <a:cxn ang="0">
                  <a:pos x="184" y="46"/>
                </a:cxn>
                <a:cxn ang="0">
                  <a:pos x="181" y="38"/>
                </a:cxn>
                <a:cxn ang="0">
                  <a:pos x="172" y="19"/>
                </a:cxn>
                <a:cxn ang="0">
                  <a:pos x="159" y="3"/>
                </a:cxn>
                <a:cxn ang="0">
                  <a:pos x="149" y="1"/>
                </a:cxn>
              </a:cxnLst>
              <a:rect l="0" t="0" r="r" b="b"/>
              <a:pathLst>
                <a:path w="184" h="160">
                  <a:moveTo>
                    <a:pt x="149" y="1"/>
                  </a:moveTo>
                  <a:lnTo>
                    <a:pt x="146" y="1"/>
                  </a:lnTo>
                  <a:lnTo>
                    <a:pt x="142" y="2"/>
                  </a:lnTo>
                  <a:lnTo>
                    <a:pt x="135" y="3"/>
                  </a:lnTo>
                  <a:lnTo>
                    <a:pt x="127" y="5"/>
                  </a:lnTo>
                  <a:lnTo>
                    <a:pt x="118" y="6"/>
                  </a:lnTo>
                  <a:lnTo>
                    <a:pt x="109" y="7"/>
                  </a:lnTo>
                  <a:lnTo>
                    <a:pt x="104" y="8"/>
                  </a:lnTo>
                  <a:lnTo>
                    <a:pt x="99" y="8"/>
                  </a:lnTo>
                  <a:lnTo>
                    <a:pt x="96" y="9"/>
                  </a:lnTo>
                  <a:lnTo>
                    <a:pt x="90" y="10"/>
                  </a:lnTo>
                  <a:lnTo>
                    <a:pt x="84" y="11"/>
                  </a:lnTo>
                  <a:lnTo>
                    <a:pt x="77" y="14"/>
                  </a:lnTo>
                  <a:lnTo>
                    <a:pt x="70" y="15"/>
                  </a:lnTo>
                  <a:lnTo>
                    <a:pt x="65" y="17"/>
                  </a:lnTo>
                  <a:lnTo>
                    <a:pt x="60" y="19"/>
                  </a:lnTo>
                  <a:lnTo>
                    <a:pt x="56" y="21"/>
                  </a:lnTo>
                  <a:lnTo>
                    <a:pt x="52" y="23"/>
                  </a:lnTo>
                  <a:lnTo>
                    <a:pt x="45" y="25"/>
                  </a:lnTo>
                  <a:lnTo>
                    <a:pt x="38" y="26"/>
                  </a:lnTo>
                  <a:lnTo>
                    <a:pt x="36" y="26"/>
                  </a:lnTo>
                  <a:lnTo>
                    <a:pt x="37" y="28"/>
                  </a:lnTo>
                  <a:lnTo>
                    <a:pt x="38" y="31"/>
                  </a:lnTo>
                  <a:lnTo>
                    <a:pt x="41" y="34"/>
                  </a:lnTo>
                  <a:lnTo>
                    <a:pt x="45" y="36"/>
                  </a:lnTo>
                  <a:lnTo>
                    <a:pt x="51" y="34"/>
                  </a:lnTo>
                  <a:lnTo>
                    <a:pt x="58" y="32"/>
                  </a:lnTo>
                  <a:lnTo>
                    <a:pt x="65" y="32"/>
                  </a:lnTo>
                  <a:lnTo>
                    <a:pt x="70" y="32"/>
                  </a:lnTo>
                  <a:lnTo>
                    <a:pt x="75" y="36"/>
                  </a:lnTo>
                  <a:lnTo>
                    <a:pt x="82" y="41"/>
                  </a:lnTo>
                  <a:lnTo>
                    <a:pt x="90" y="47"/>
                  </a:lnTo>
                  <a:lnTo>
                    <a:pt x="103" y="49"/>
                  </a:lnTo>
                  <a:lnTo>
                    <a:pt x="106" y="49"/>
                  </a:lnTo>
                  <a:lnTo>
                    <a:pt x="106" y="51"/>
                  </a:lnTo>
                  <a:lnTo>
                    <a:pt x="103" y="51"/>
                  </a:lnTo>
                  <a:lnTo>
                    <a:pt x="97" y="51"/>
                  </a:lnTo>
                  <a:lnTo>
                    <a:pt x="90" y="51"/>
                  </a:lnTo>
                  <a:lnTo>
                    <a:pt x="83" y="49"/>
                  </a:lnTo>
                  <a:lnTo>
                    <a:pt x="76" y="48"/>
                  </a:lnTo>
                  <a:lnTo>
                    <a:pt x="73" y="47"/>
                  </a:lnTo>
                  <a:lnTo>
                    <a:pt x="66" y="4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50" y="59"/>
                  </a:lnTo>
                  <a:lnTo>
                    <a:pt x="46" y="62"/>
                  </a:lnTo>
                  <a:lnTo>
                    <a:pt x="40" y="67"/>
                  </a:lnTo>
                  <a:lnTo>
                    <a:pt x="32" y="72"/>
                  </a:lnTo>
                  <a:lnTo>
                    <a:pt x="24" y="81"/>
                  </a:lnTo>
                  <a:lnTo>
                    <a:pt x="16" y="87"/>
                  </a:lnTo>
                  <a:lnTo>
                    <a:pt x="9" y="94"/>
                  </a:lnTo>
                  <a:lnTo>
                    <a:pt x="3" y="99"/>
                  </a:lnTo>
                  <a:lnTo>
                    <a:pt x="1" y="102"/>
                  </a:lnTo>
                  <a:lnTo>
                    <a:pt x="0" y="107"/>
                  </a:lnTo>
                  <a:lnTo>
                    <a:pt x="1" y="110"/>
                  </a:lnTo>
                  <a:lnTo>
                    <a:pt x="3" y="113"/>
                  </a:lnTo>
                  <a:lnTo>
                    <a:pt x="8" y="110"/>
                  </a:lnTo>
                  <a:lnTo>
                    <a:pt x="11" y="108"/>
                  </a:lnTo>
                  <a:lnTo>
                    <a:pt x="16" y="104"/>
                  </a:lnTo>
                  <a:lnTo>
                    <a:pt x="22" y="98"/>
                  </a:lnTo>
                  <a:lnTo>
                    <a:pt x="29" y="92"/>
                  </a:lnTo>
                  <a:lnTo>
                    <a:pt x="36" y="86"/>
                  </a:lnTo>
                  <a:lnTo>
                    <a:pt x="41" y="82"/>
                  </a:lnTo>
                  <a:lnTo>
                    <a:pt x="46" y="78"/>
                  </a:lnTo>
                  <a:lnTo>
                    <a:pt x="50" y="76"/>
                  </a:lnTo>
                  <a:lnTo>
                    <a:pt x="53" y="77"/>
                  </a:lnTo>
                  <a:lnTo>
                    <a:pt x="53" y="82"/>
                  </a:lnTo>
                  <a:lnTo>
                    <a:pt x="52" y="87"/>
                  </a:lnTo>
                  <a:lnTo>
                    <a:pt x="51" y="90"/>
                  </a:lnTo>
                  <a:lnTo>
                    <a:pt x="18" y="143"/>
                  </a:lnTo>
                  <a:lnTo>
                    <a:pt x="17" y="145"/>
                  </a:lnTo>
                  <a:lnTo>
                    <a:pt x="17" y="148"/>
                  </a:lnTo>
                  <a:lnTo>
                    <a:pt x="18" y="152"/>
                  </a:lnTo>
                  <a:lnTo>
                    <a:pt x="25" y="151"/>
                  </a:lnTo>
                  <a:lnTo>
                    <a:pt x="31" y="147"/>
                  </a:lnTo>
                  <a:lnTo>
                    <a:pt x="38" y="142"/>
                  </a:lnTo>
                  <a:lnTo>
                    <a:pt x="45" y="133"/>
                  </a:lnTo>
                  <a:lnTo>
                    <a:pt x="52" y="127"/>
                  </a:lnTo>
                  <a:lnTo>
                    <a:pt x="58" y="119"/>
                  </a:lnTo>
                  <a:lnTo>
                    <a:pt x="62" y="112"/>
                  </a:lnTo>
                  <a:lnTo>
                    <a:pt x="66" y="107"/>
                  </a:lnTo>
                  <a:lnTo>
                    <a:pt x="67" y="106"/>
                  </a:lnTo>
                  <a:lnTo>
                    <a:pt x="67" y="107"/>
                  </a:lnTo>
                  <a:lnTo>
                    <a:pt x="67" y="112"/>
                  </a:lnTo>
                  <a:lnTo>
                    <a:pt x="67" y="119"/>
                  </a:lnTo>
                  <a:lnTo>
                    <a:pt x="66" y="127"/>
                  </a:lnTo>
                  <a:lnTo>
                    <a:pt x="51" y="158"/>
                  </a:lnTo>
                  <a:lnTo>
                    <a:pt x="52" y="159"/>
                  </a:lnTo>
                  <a:lnTo>
                    <a:pt x="56" y="160"/>
                  </a:lnTo>
                  <a:lnTo>
                    <a:pt x="61" y="158"/>
                  </a:lnTo>
                  <a:lnTo>
                    <a:pt x="68" y="152"/>
                  </a:lnTo>
                  <a:lnTo>
                    <a:pt x="75" y="144"/>
                  </a:lnTo>
                  <a:lnTo>
                    <a:pt x="85" y="131"/>
                  </a:lnTo>
                  <a:lnTo>
                    <a:pt x="95" y="120"/>
                  </a:lnTo>
                  <a:lnTo>
                    <a:pt x="98" y="115"/>
                  </a:lnTo>
                  <a:lnTo>
                    <a:pt x="80" y="153"/>
                  </a:lnTo>
                  <a:lnTo>
                    <a:pt x="82" y="153"/>
                  </a:lnTo>
                  <a:lnTo>
                    <a:pt x="89" y="150"/>
                  </a:lnTo>
                  <a:lnTo>
                    <a:pt x="99" y="137"/>
                  </a:lnTo>
                  <a:lnTo>
                    <a:pt x="113" y="109"/>
                  </a:lnTo>
                  <a:lnTo>
                    <a:pt x="118" y="101"/>
                  </a:lnTo>
                  <a:lnTo>
                    <a:pt x="124" y="91"/>
                  </a:lnTo>
                  <a:lnTo>
                    <a:pt x="131" y="82"/>
                  </a:lnTo>
                  <a:lnTo>
                    <a:pt x="134" y="74"/>
                  </a:lnTo>
                  <a:lnTo>
                    <a:pt x="136" y="68"/>
                  </a:lnTo>
                  <a:lnTo>
                    <a:pt x="142" y="64"/>
                  </a:lnTo>
                  <a:lnTo>
                    <a:pt x="149" y="62"/>
                  </a:lnTo>
                  <a:lnTo>
                    <a:pt x="154" y="60"/>
                  </a:lnTo>
                  <a:lnTo>
                    <a:pt x="163" y="56"/>
                  </a:lnTo>
                  <a:lnTo>
                    <a:pt x="172" y="52"/>
                  </a:lnTo>
                  <a:lnTo>
                    <a:pt x="181" y="48"/>
                  </a:lnTo>
                  <a:lnTo>
                    <a:pt x="184" y="46"/>
                  </a:lnTo>
                  <a:lnTo>
                    <a:pt x="183" y="44"/>
                  </a:lnTo>
                  <a:lnTo>
                    <a:pt x="181" y="38"/>
                  </a:lnTo>
                  <a:lnTo>
                    <a:pt x="176" y="29"/>
                  </a:lnTo>
                  <a:lnTo>
                    <a:pt x="172" y="19"/>
                  </a:lnTo>
                  <a:lnTo>
                    <a:pt x="166" y="10"/>
                  </a:lnTo>
                  <a:lnTo>
                    <a:pt x="159" y="3"/>
                  </a:lnTo>
                  <a:lnTo>
                    <a:pt x="153" y="0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2" name="Freeform 29"/>
            <p:cNvSpPr>
              <a:spLocks/>
            </p:cNvSpPr>
            <p:nvPr/>
          </p:nvSpPr>
          <p:spPr bwMode="auto">
            <a:xfrm>
              <a:off x="1775" y="1167"/>
              <a:ext cx="23" cy="14"/>
            </a:xfrm>
            <a:custGeom>
              <a:avLst/>
              <a:gdLst/>
              <a:ahLst/>
              <a:cxnLst>
                <a:cxn ang="0">
                  <a:pos x="46" y="28"/>
                </a:cxn>
                <a:cxn ang="0">
                  <a:pos x="43" y="28"/>
                </a:cxn>
                <a:cxn ang="0">
                  <a:pos x="34" y="26"/>
                </a:cxn>
                <a:cxn ang="0">
                  <a:pos x="24" y="24"/>
                </a:cxn>
                <a:cxn ang="0">
                  <a:pos x="18" y="21"/>
                </a:cxn>
                <a:cxn ang="0">
                  <a:pos x="13" y="15"/>
                </a:cxn>
                <a:cxn ang="0">
                  <a:pos x="7" y="8"/>
                </a:cxn>
                <a:cxn ang="0">
                  <a:pos x="3" y="2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6" y="5"/>
                </a:cxn>
                <a:cxn ang="0">
                  <a:pos x="12" y="9"/>
                </a:cxn>
                <a:cxn ang="0">
                  <a:pos x="20" y="15"/>
                </a:cxn>
                <a:cxn ang="0">
                  <a:pos x="27" y="21"/>
                </a:cxn>
                <a:cxn ang="0">
                  <a:pos x="35" y="25"/>
                </a:cxn>
                <a:cxn ang="0">
                  <a:pos x="42" y="28"/>
                </a:cxn>
                <a:cxn ang="0">
                  <a:pos x="46" y="28"/>
                </a:cxn>
              </a:cxnLst>
              <a:rect l="0" t="0" r="r" b="b"/>
              <a:pathLst>
                <a:path w="46" h="28">
                  <a:moveTo>
                    <a:pt x="46" y="28"/>
                  </a:moveTo>
                  <a:lnTo>
                    <a:pt x="43" y="28"/>
                  </a:lnTo>
                  <a:lnTo>
                    <a:pt x="34" y="26"/>
                  </a:lnTo>
                  <a:lnTo>
                    <a:pt x="24" y="24"/>
                  </a:lnTo>
                  <a:lnTo>
                    <a:pt x="18" y="21"/>
                  </a:lnTo>
                  <a:lnTo>
                    <a:pt x="13" y="15"/>
                  </a:lnTo>
                  <a:lnTo>
                    <a:pt x="7" y="8"/>
                  </a:lnTo>
                  <a:lnTo>
                    <a:pt x="3" y="2"/>
                  </a:lnTo>
                  <a:lnTo>
                    <a:pt x="0" y="0"/>
                  </a:lnTo>
                  <a:lnTo>
                    <a:pt x="1" y="1"/>
                  </a:lnTo>
                  <a:lnTo>
                    <a:pt x="6" y="5"/>
                  </a:lnTo>
                  <a:lnTo>
                    <a:pt x="12" y="9"/>
                  </a:lnTo>
                  <a:lnTo>
                    <a:pt x="20" y="15"/>
                  </a:lnTo>
                  <a:lnTo>
                    <a:pt x="27" y="21"/>
                  </a:lnTo>
                  <a:lnTo>
                    <a:pt x="35" y="25"/>
                  </a:lnTo>
                  <a:lnTo>
                    <a:pt x="42" y="28"/>
                  </a:lnTo>
                  <a:lnTo>
                    <a:pt x="46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3" name="Freeform 30"/>
            <p:cNvSpPr>
              <a:spLocks/>
            </p:cNvSpPr>
            <p:nvPr/>
          </p:nvSpPr>
          <p:spPr bwMode="auto">
            <a:xfrm>
              <a:off x="2033" y="826"/>
              <a:ext cx="61" cy="81"/>
            </a:xfrm>
            <a:custGeom>
              <a:avLst/>
              <a:gdLst/>
              <a:ahLst/>
              <a:cxnLst>
                <a:cxn ang="0">
                  <a:pos x="120" y="59"/>
                </a:cxn>
                <a:cxn ang="0">
                  <a:pos x="113" y="39"/>
                </a:cxn>
                <a:cxn ang="0">
                  <a:pos x="107" y="28"/>
                </a:cxn>
                <a:cxn ang="0">
                  <a:pos x="97" y="17"/>
                </a:cxn>
                <a:cxn ang="0">
                  <a:pos x="84" y="7"/>
                </a:cxn>
                <a:cxn ang="0">
                  <a:pos x="72" y="1"/>
                </a:cxn>
                <a:cxn ang="0">
                  <a:pos x="62" y="0"/>
                </a:cxn>
                <a:cxn ang="0">
                  <a:pos x="52" y="2"/>
                </a:cxn>
                <a:cxn ang="0">
                  <a:pos x="42" y="7"/>
                </a:cxn>
                <a:cxn ang="0">
                  <a:pos x="32" y="13"/>
                </a:cxn>
                <a:cxn ang="0">
                  <a:pos x="22" y="23"/>
                </a:cxn>
                <a:cxn ang="0">
                  <a:pos x="9" y="42"/>
                </a:cxn>
                <a:cxn ang="0">
                  <a:pos x="7" y="60"/>
                </a:cxn>
                <a:cxn ang="0">
                  <a:pos x="10" y="67"/>
                </a:cxn>
                <a:cxn ang="0">
                  <a:pos x="15" y="68"/>
                </a:cxn>
                <a:cxn ang="0">
                  <a:pos x="35" y="67"/>
                </a:cxn>
                <a:cxn ang="0">
                  <a:pos x="45" y="68"/>
                </a:cxn>
                <a:cxn ang="0">
                  <a:pos x="53" y="75"/>
                </a:cxn>
                <a:cxn ang="0">
                  <a:pos x="55" y="83"/>
                </a:cxn>
                <a:cxn ang="0">
                  <a:pos x="50" y="90"/>
                </a:cxn>
                <a:cxn ang="0">
                  <a:pos x="50" y="120"/>
                </a:cxn>
                <a:cxn ang="0">
                  <a:pos x="39" y="99"/>
                </a:cxn>
                <a:cxn ang="0">
                  <a:pos x="30" y="96"/>
                </a:cxn>
                <a:cxn ang="0">
                  <a:pos x="21" y="95"/>
                </a:cxn>
                <a:cxn ang="0">
                  <a:pos x="18" y="92"/>
                </a:cxn>
                <a:cxn ang="0">
                  <a:pos x="17" y="90"/>
                </a:cxn>
                <a:cxn ang="0">
                  <a:pos x="14" y="88"/>
                </a:cxn>
                <a:cxn ang="0">
                  <a:pos x="12" y="95"/>
                </a:cxn>
                <a:cxn ang="0">
                  <a:pos x="3" y="91"/>
                </a:cxn>
                <a:cxn ang="0">
                  <a:pos x="1" y="93"/>
                </a:cxn>
                <a:cxn ang="0">
                  <a:pos x="0" y="112"/>
                </a:cxn>
                <a:cxn ang="0">
                  <a:pos x="6" y="123"/>
                </a:cxn>
                <a:cxn ang="0">
                  <a:pos x="14" y="123"/>
                </a:cxn>
                <a:cxn ang="0">
                  <a:pos x="8" y="135"/>
                </a:cxn>
                <a:cxn ang="0">
                  <a:pos x="5" y="154"/>
                </a:cxn>
                <a:cxn ang="0">
                  <a:pos x="21" y="152"/>
                </a:cxn>
                <a:cxn ang="0">
                  <a:pos x="25" y="151"/>
                </a:cxn>
                <a:cxn ang="0">
                  <a:pos x="33" y="149"/>
                </a:cxn>
                <a:cxn ang="0">
                  <a:pos x="39" y="143"/>
                </a:cxn>
                <a:cxn ang="0">
                  <a:pos x="40" y="139"/>
                </a:cxn>
                <a:cxn ang="0">
                  <a:pos x="36" y="135"/>
                </a:cxn>
                <a:cxn ang="0">
                  <a:pos x="39" y="130"/>
                </a:cxn>
                <a:cxn ang="0">
                  <a:pos x="52" y="134"/>
                </a:cxn>
                <a:cxn ang="0">
                  <a:pos x="61" y="134"/>
                </a:cxn>
                <a:cxn ang="0">
                  <a:pos x="63" y="118"/>
                </a:cxn>
                <a:cxn ang="0">
                  <a:pos x="63" y="95"/>
                </a:cxn>
                <a:cxn ang="0">
                  <a:pos x="69" y="78"/>
                </a:cxn>
                <a:cxn ang="0">
                  <a:pos x="72" y="73"/>
                </a:cxn>
                <a:cxn ang="0">
                  <a:pos x="77" y="68"/>
                </a:cxn>
                <a:cxn ang="0">
                  <a:pos x="89" y="65"/>
                </a:cxn>
                <a:cxn ang="0">
                  <a:pos x="103" y="69"/>
                </a:cxn>
                <a:cxn ang="0">
                  <a:pos x="112" y="72"/>
                </a:cxn>
                <a:cxn ang="0">
                  <a:pos x="121" y="62"/>
                </a:cxn>
              </a:cxnLst>
              <a:rect l="0" t="0" r="r" b="b"/>
              <a:pathLst>
                <a:path w="121" h="161">
                  <a:moveTo>
                    <a:pt x="121" y="62"/>
                  </a:moveTo>
                  <a:lnTo>
                    <a:pt x="120" y="59"/>
                  </a:lnTo>
                  <a:lnTo>
                    <a:pt x="117" y="50"/>
                  </a:lnTo>
                  <a:lnTo>
                    <a:pt x="113" y="39"/>
                  </a:lnTo>
                  <a:lnTo>
                    <a:pt x="110" y="31"/>
                  </a:lnTo>
                  <a:lnTo>
                    <a:pt x="107" y="28"/>
                  </a:lnTo>
                  <a:lnTo>
                    <a:pt x="103" y="22"/>
                  </a:lnTo>
                  <a:lnTo>
                    <a:pt x="97" y="17"/>
                  </a:lnTo>
                  <a:lnTo>
                    <a:pt x="91" y="12"/>
                  </a:lnTo>
                  <a:lnTo>
                    <a:pt x="84" y="7"/>
                  </a:lnTo>
                  <a:lnTo>
                    <a:pt x="77" y="4"/>
                  </a:lnTo>
                  <a:lnTo>
                    <a:pt x="72" y="1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8" y="1"/>
                  </a:lnTo>
                  <a:lnTo>
                    <a:pt x="52" y="2"/>
                  </a:lnTo>
                  <a:lnTo>
                    <a:pt x="47" y="5"/>
                  </a:lnTo>
                  <a:lnTo>
                    <a:pt x="42" y="7"/>
                  </a:lnTo>
                  <a:lnTo>
                    <a:pt x="37" y="9"/>
                  </a:lnTo>
                  <a:lnTo>
                    <a:pt x="32" y="13"/>
                  </a:lnTo>
                  <a:lnTo>
                    <a:pt x="29" y="16"/>
                  </a:lnTo>
                  <a:lnTo>
                    <a:pt x="22" y="23"/>
                  </a:lnTo>
                  <a:lnTo>
                    <a:pt x="15" y="32"/>
                  </a:lnTo>
                  <a:lnTo>
                    <a:pt x="9" y="42"/>
                  </a:lnTo>
                  <a:lnTo>
                    <a:pt x="7" y="52"/>
                  </a:lnTo>
                  <a:lnTo>
                    <a:pt x="7" y="60"/>
                  </a:lnTo>
                  <a:lnTo>
                    <a:pt x="9" y="65"/>
                  </a:lnTo>
                  <a:lnTo>
                    <a:pt x="10" y="67"/>
                  </a:lnTo>
                  <a:lnTo>
                    <a:pt x="10" y="68"/>
                  </a:lnTo>
                  <a:lnTo>
                    <a:pt x="15" y="68"/>
                  </a:lnTo>
                  <a:lnTo>
                    <a:pt x="24" y="67"/>
                  </a:lnTo>
                  <a:lnTo>
                    <a:pt x="35" y="67"/>
                  </a:lnTo>
                  <a:lnTo>
                    <a:pt x="42" y="67"/>
                  </a:lnTo>
                  <a:lnTo>
                    <a:pt x="45" y="68"/>
                  </a:lnTo>
                  <a:lnTo>
                    <a:pt x="50" y="70"/>
                  </a:lnTo>
                  <a:lnTo>
                    <a:pt x="53" y="75"/>
                  </a:lnTo>
                  <a:lnTo>
                    <a:pt x="55" y="78"/>
                  </a:lnTo>
                  <a:lnTo>
                    <a:pt x="55" y="83"/>
                  </a:lnTo>
                  <a:lnTo>
                    <a:pt x="53" y="87"/>
                  </a:lnTo>
                  <a:lnTo>
                    <a:pt x="50" y="90"/>
                  </a:lnTo>
                  <a:lnTo>
                    <a:pt x="48" y="91"/>
                  </a:lnTo>
                  <a:lnTo>
                    <a:pt x="50" y="120"/>
                  </a:lnTo>
                  <a:lnTo>
                    <a:pt x="40" y="99"/>
                  </a:lnTo>
                  <a:lnTo>
                    <a:pt x="39" y="99"/>
                  </a:lnTo>
                  <a:lnTo>
                    <a:pt x="35" y="97"/>
                  </a:lnTo>
                  <a:lnTo>
                    <a:pt x="30" y="96"/>
                  </a:lnTo>
                  <a:lnTo>
                    <a:pt x="24" y="96"/>
                  </a:lnTo>
                  <a:lnTo>
                    <a:pt x="21" y="95"/>
                  </a:lnTo>
                  <a:lnTo>
                    <a:pt x="18" y="93"/>
                  </a:lnTo>
                  <a:lnTo>
                    <a:pt x="18" y="92"/>
                  </a:lnTo>
                  <a:lnTo>
                    <a:pt x="18" y="91"/>
                  </a:lnTo>
                  <a:lnTo>
                    <a:pt x="17" y="90"/>
                  </a:lnTo>
                  <a:lnTo>
                    <a:pt x="16" y="88"/>
                  </a:lnTo>
                  <a:lnTo>
                    <a:pt x="14" y="88"/>
                  </a:lnTo>
                  <a:lnTo>
                    <a:pt x="14" y="91"/>
                  </a:lnTo>
                  <a:lnTo>
                    <a:pt x="12" y="95"/>
                  </a:lnTo>
                  <a:lnTo>
                    <a:pt x="8" y="93"/>
                  </a:lnTo>
                  <a:lnTo>
                    <a:pt x="3" y="91"/>
                  </a:lnTo>
                  <a:lnTo>
                    <a:pt x="1" y="90"/>
                  </a:lnTo>
                  <a:lnTo>
                    <a:pt x="1" y="93"/>
                  </a:lnTo>
                  <a:lnTo>
                    <a:pt x="0" y="101"/>
                  </a:lnTo>
                  <a:lnTo>
                    <a:pt x="0" y="112"/>
                  </a:lnTo>
                  <a:lnTo>
                    <a:pt x="2" y="120"/>
                  </a:lnTo>
                  <a:lnTo>
                    <a:pt x="6" y="123"/>
                  </a:lnTo>
                  <a:lnTo>
                    <a:pt x="10" y="125"/>
                  </a:lnTo>
                  <a:lnTo>
                    <a:pt x="14" y="123"/>
                  </a:lnTo>
                  <a:lnTo>
                    <a:pt x="15" y="122"/>
                  </a:lnTo>
                  <a:lnTo>
                    <a:pt x="8" y="135"/>
                  </a:lnTo>
                  <a:lnTo>
                    <a:pt x="12" y="144"/>
                  </a:lnTo>
                  <a:lnTo>
                    <a:pt x="5" y="154"/>
                  </a:lnTo>
                  <a:lnTo>
                    <a:pt x="13" y="161"/>
                  </a:lnTo>
                  <a:lnTo>
                    <a:pt x="21" y="152"/>
                  </a:lnTo>
                  <a:lnTo>
                    <a:pt x="22" y="152"/>
                  </a:lnTo>
                  <a:lnTo>
                    <a:pt x="25" y="151"/>
                  </a:lnTo>
                  <a:lnTo>
                    <a:pt x="29" y="150"/>
                  </a:lnTo>
                  <a:lnTo>
                    <a:pt x="33" y="149"/>
                  </a:lnTo>
                  <a:lnTo>
                    <a:pt x="37" y="146"/>
                  </a:lnTo>
                  <a:lnTo>
                    <a:pt x="39" y="143"/>
                  </a:lnTo>
                  <a:lnTo>
                    <a:pt x="40" y="141"/>
                  </a:lnTo>
                  <a:lnTo>
                    <a:pt x="40" y="139"/>
                  </a:lnTo>
                  <a:lnTo>
                    <a:pt x="38" y="138"/>
                  </a:lnTo>
                  <a:lnTo>
                    <a:pt x="36" y="135"/>
                  </a:lnTo>
                  <a:lnTo>
                    <a:pt x="35" y="131"/>
                  </a:lnTo>
                  <a:lnTo>
                    <a:pt x="39" y="130"/>
                  </a:lnTo>
                  <a:lnTo>
                    <a:pt x="47" y="133"/>
                  </a:lnTo>
                  <a:lnTo>
                    <a:pt x="52" y="134"/>
                  </a:lnTo>
                  <a:lnTo>
                    <a:pt x="57" y="135"/>
                  </a:lnTo>
                  <a:lnTo>
                    <a:pt x="61" y="134"/>
                  </a:lnTo>
                  <a:lnTo>
                    <a:pt x="63" y="128"/>
                  </a:lnTo>
                  <a:lnTo>
                    <a:pt x="63" y="118"/>
                  </a:lnTo>
                  <a:lnTo>
                    <a:pt x="62" y="106"/>
                  </a:lnTo>
                  <a:lnTo>
                    <a:pt x="63" y="95"/>
                  </a:lnTo>
                  <a:lnTo>
                    <a:pt x="67" y="85"/>
                  </a:lnTo>
                  <a:lnTo>
                    <a:pt x="69" y="78"/>
                  </a:lnTo>
                  <a:lnTo>
                    <a:pt x="70" y="74"/>
                  </a:lnTo>
                  <a:lnTo>
                    <a:pt x="72" y="73"/>
                  </a:lnTo>
                  <a:lnTo>
                    <a:pt x="74" y="72"/>
                  </a:lnTo>
                  <a:lnTo>
                    <a:pt x="77" y="68"/>
                  </a:lnTo>
                  <a:lnTo>
                    <a:pt x="83" y="66"/>
                  </a:lnTo>
                  <a:lnTo>
                    <a:pt x="89" y="65"/>
                  </a:lnTo>
                  <a:lnTo>
                    <a:pt x="96" y="67"/>
                  </a:lnTo>
                  <a:lnTo>
                    <a:pt x="103" y="69"/>
                  </a:lnTo>
                  <a:lnTo>
                    <a:pt x="110" y="70"/>
                  </a:lnTo>
                  <a:lnTo>
                    <a:pt x="112" y="72"/>
                  </a:lnTo>
                  <a:lnTo>
                    <a:pt x="121" y="68"/>
                  </a:lnTo>
                  <a:lnTo>
                    <a:pt x="121" y="6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4" name="Freeform 31"/>
            <p:cNvSpPr>
              <a:spLocks/>
            </p:cNvSpPr>
            <p:nvPr/>
          </p:nvSpPr>
          <p:spPr bwMode="auto">
            <a:xfrm>
              <a:off x="2072" y="874"/>
              <a:ext cx="26" cy="33"/>
            </a:xfrm>
            <a:custGeom>
              <a:avLst/>
              <a:gdLst/>
              <a:ahLst/>
              <a:cxnLst>
                <a:cxn ang="0">
                  <a:pos x="5" y="7"/>
                </a:cxn>
                <a:cxn ang="0">
                  <a:pos x="7" y="7"/>
                </a:cxn>
                <a:cxn ang="0">
                  <a:pos x="13" y="8"/>
                </a:cxn>
                <a:cxn ang="0">
                  <a:pos x="20" y="9"/>
                </a:cxn>
                <a:cxn ang="0">
                  <a:pos x="26" y="8"/>
                </a:cxn>
                <a:cxn ang="0">
                  <a:pos x="31" y="5"/>
                </a:cxn>
                <a:cxn ang="0">
                  <a:pos x="38" y="3"/>
                </a:cxn>
                <a:cxn ang="0">
                  <a:pos x="43" y="1"/>
                </a:cxn>
                <a:cxn ang="0">
                  <a:pos x="45" y="0"/>
                </a:cxn>
                <a:cxn ang="0">
                  <a:pos x="51" y="5"/>
                </a:cxn>
                <a:cxn ang="0">
                  <a:pos x="51" y="7"/>
                </a:cxn>
                <a:cxn ang="0">
                  <a:pos x="52" y="11"/>
                </a:cxn>
                <a:cxn ang="0">
                  <a:pos x="52" y="17"/>
                </a:cxn>
                <a:cxn ang="0">
                  <a:pos x="50" y="25"/>
                </a:cxn>
                <a:cxn ang="0">
                  <a:pos x="45" y="33"/>
                </a:cxn>
                <a:cxn ang="0">
                  <a:pos x="43" y="41"/>
                </a:cxn>
                <a:cxn ang="0">
                  <a:pos x="41" y="49"/>
                </a:cxn>
                <a:cxn ang="0">
                  <a:pos x="40" y="55"/>
                </a:cxn>
                <a:cxn ang="0">
                  <a:pos x="40" y="60"/>
                </a:cxn>
                <a:cxn ang="0">
                  <a:pos x="38" y="63"/>
                </a:cxn>
                <a:cxn ang="0">
                  <a:pos x="37" y="65"/>
                </a:cxn>
                <a:cxn ang="0">
                  <a:pos x="37" y="67"/>
                </a:cxn>
                <a:cxn ang="0">
                  <a:pos x="37" y="67"/>
                </a:cxn>
                <a:cxn ang="0">
                  <a:pos x="36" y="67"/>
                </a:cxn>
                <a:cxn ang="0">
                  <a:pos x="34" y="65"/>
                </a:cxn>
                <a:cxn ang="0">
                  <a:pos x="28" y="63"/>
                </a:cxn>
                <a:cxn ang="0">
                  <a:pos x="22" y="60"/>
                </a:cxn>
                <a:cxn ang="0">
                  <a:pos x="18" y="55"/>
                </a:cxn>
                <a:cxn ang="0">
                  <a:pos x="13" y="52"/>
                </a:cxn>
                <a:cxn ang="0">
                  <a:pos x="10" y="49"/>
                </a:cxn>
                <a:cxn ang="0">
                  <a:pos x="6" y="47"/>
                </a:cxn>
                <a:cxn ang="0">
                  <a:pos x="4" y="42"/>
                </a:cxn>
                <a:cxn ang="0">
                  <a:pos x="1" y="38"/>
                </a:cxn>
                <a:cxn ang="0">
                  <a:pos x="1" y="35"/>
                </a:cxn>
                <a:cxn ang="0">
                  <a:pos x="0" y="32"/>
                </a:cxn>
                <a:cxn ang="0">
                  <a:pos x="0" y="23"/>
                </a:cxn>
                <a:cxn ang="0">
                  <a:pos x="0" y="14"/>
                </a:cxn>
                <a:cxn ang="0">
                  <a:pos x="5" y="7"/>
                </a:cxn>
              </a:cxnLst>
              <a:rect l="0" t="0" r="r" b="b"/>
              <a:pathLst>
                <a:path w="52" h="67">
                  <a:moveTo>
                    <a:pt x="5" y="7"/>
                  </a:moveTo>
                  <a:lnTo>
                    <a:pt x="7" y="7"/>
                  </a:lnTo>
                  <a:lnTo>
                    <a:pt x="13" y="8"/>
                  </a:lnTo>
                  <a:lnTo>
                    <a:pt x="20" y="9"/>
                  </a:lnTo>
                  <a:lnTo>
                    <a:pt x="26" y="8"/>
                  </a:lnTo>
                  <a:lnTo>
                    <a:pt x="31" y="5"/>
                  </a:lnTo>
                  <a:lnTo>
                    <a:pt x="38" y="3"/>
                  </a:lnTo>
                  <a:lnTo>
                    <a:pt x="43" y="1"/>
                  </a:lnTo>
                  <a:lnTo>
                    <a:pt x="45" y="0"/>
                  </a:lnTo>
                  <a:lnTo>
                    <a:pt x="51" y="5"/>
                  </a:lnTo>
                  <a:lnTo>
                    <a:pt x="51" y="7"/>
                  </a:lnTo>
                  <a:lnTo>
                    <a:pt x="52" y="11"/>
                  </a:lnTo>
                  <a:lnTo>
                    <a:pt x="52" y="17"/>
                  </a:lnTo>
                  <a:lnTo>
                    <a:pt x="50" y="25"/>
                  </a:lnTo>
                  <a:lnTo>
                    <a:pt x="45" y="33"/>
                  </a:lnTo>
                  <a:lnTo>
                    <a:pt x="43" y="41"/>
                  </a:lnTo>
                  <a:lnTo>
                    <a:pt x="41" y="49"/>
                  </a:lnTo>
                  <a:lnTo>
                    <a:pt x="40" y="55"/>
                  </a:lnTo>
                  <a:lnTo>
                    <a:pt x="40" y="60"/>
                  </a:lnTo>
                  <a:lnTo>
                    <a:pt x="38" y="63"/>
                  </a:lnTo>
                  <a:lnTo>
                    <a:pt x="37" y="65"/>
                  </a:lnTo>
                  <a:lnTo>
                    <a:pt x="37" y="67"/>
                  </a:lnTo>
                  <a:lnTo>
                    <a:pt x="37" y="67"/>
                  </a:lnTo>
                  <a:lnTo>
                    <a:pt x="36" y="67"/>
                  </a:lnTo>
                  <a:lnTo>
                    <a:pt x="34" y="65"/>
                  </a:lnTo>
                  <a:lnTo>
                    <a:pt x="28" y="63"/>
                  </a:lnTo>
                  <a:lnTo>
                    <a:pt x="22" y="60"/>
                  </a:lnTo>
                  <a:lnTo>
                    <a:pt x="18" y="55"/>
                  </a:lnTo>
                  <a:lnTo>
                    <a:pt x="13" y="52"/>
                  </a:lnTo>
                  <a:lnTo>
                    <a:pt x="10" y="49"/>
                  </a:lnTo>
                  <a:lnTo>
                    <a:pt x="6" y="47"/>
                  </a:lnTo>
                  <a:lnTo>
                    <a:pt x="4" y="42"/>
                  </a:lnTo>
                  <a:lnTo>
                    <a:pt x="1" y="38"/>
                  </a:lnTo>
                  <a:lnTo>
                    <a:pt x="1" y="35"/>
                  </a:lnTo>
                  <a:lnTo>
                    <a:pt x="0" y="32"/>
                  </a:lnTo>
                  <a:lnTo>
                    <a:pt x="0" y="23"/>
                  </a:lnTo>
                  <a:lnTo>
                    <a:pt x="0" y="14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5" name="Freeform 32"/>
            <p:cNvSpPr>
              <a:spLocks/>
            </p:cNvSpPr>
            <p:nvPr/>
          </p:nvSpPr>
          <p:spPr bwMode="auto">
            <a:xfrm>
              <a:off x="2052" y="915"/>
              <a:ext cx="24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7" y="1"/>
                </a:cxn>
                <a:cxn ang="0">
                  <a:pos x="13" y="2"/>
                </a:cxn>
                <a:cxn ang="0">
                  <a:pos x="20" y="2"/>
                </a:cxn>
                <a:cxn ang="0">
                  <a:pos x="27" y="2"/>
                </a:cxn>
                <a:cxn ang="0">
                  <a:pos x="32" y="1"/>
                </a:cxn>
                <a:cxn ang="0">
                  <a:pos x="37" y="0"/>
                </a:cxn>
                <a:cxn ang="0">
                  <a:pos x="39" y="0"/>
                </a:cxn>
                <a:cxn ang="0">
                  <a:pos x="47" y="3"/>
                </a:cxn>
                <a:cxn ang="0">
                  <a:pos x="39" y="12"/>
                </a:cxn>
                <a:cxn ang="0">
                  <a:pos x="38" y="21"/>
                </a:cxn>
                <a:cxn ang="0">
                  <a:pos x="30" y="18"/>
                </a:cxn>
                <a:cxn ang="0">
                  <a:pos x="19" y="18"/>
                </a:cxn>
                <a:cxn ang="0">
                  <a:pos x="13" y="21"/>
                </a:cxn>
                <a:cxn ang="0">
                  <a:pos x="10" y="21"/>
                </a:cxn>
                <a:cxn ang="0">
                  <a:pos x="7" y="19"/>
                </a:cxn>
                <a:cxn ang="0">
                  <a:pos x="2" y="17"/>
                </a:cxn>
                <a:cxn ang="0">
                  <a:pos x="0" y="13"/>
                </a:cxn>
                <a:cxn ang="0">
                  <a:pos x="0" y="9"/>
                </a:cxn>
                <a:cxn ang="0">
                  <a:pos x="0" y="4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47" h="21">
                  <a:moveTo>
                    <a:pt x="0" y="0"/>
                  </a:moveTo>
                  <a:lnTo>
                    <a:pt x="2" y="0"/>
                  </a:lnTo>
                  <a:lnTo>
                    <a:pt x="7" y="1"/>
                  </a:lnTo>
                  <a:lnTo>
                    <a:pt x="13" y="2"/>
                  </a:lnTo>
                  <a:lnTo>
                    <a:pt x="20" y="2"/>
                  </a:lnTo>
                  <a:lnTo>
                    <a:pt x="27" y="2"/>
                  </a:lnTo>
                  <a:lnTo>
                    <a:pt x="32" y="1"/>
                  </a:lnTo>
                  <a:lnTo>
                    <a:pt x="37" y="0"/>
                  </a:lnTo>
                  <a:lnTo>
                    <a:pt x="39" y="0"/>
                  </a:lnTo>
                  <a:lnTo>
                    <a:pt x="47" y="3"/>
                  </a:lnTo>
                  <a:lnTo>
                    <a:pt x="39" y="12"/>
                  </a:lnTo>
                  <a:lnTo>
                    <a:pt x="38" y="21"/>
                  </a:lnTo>
                  <a:lnTo>
                    <a:pt x="30" y="18"/>
                  </a:lnTo>
                  <a:lnTo>
                    <a:pt x="19" y="18"/>
                  </a:lnTo>
                  <a:lnTo>
                    <a:pt x="13" y="21"/>
                  </a:lnTo>
                  <a:lnTo>
                    <a:pt x="10" y="21"/>
                  </a:lnTo>
                  <a:lnTo>
                    <a:pt x="7" y="19"/>
                  </a:lnTo>
                  <a:lnTo>
                    <a:pt x="2" y="17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4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6" name="Freeform 33"/>
            <p:cNvSpPr>
              <a:spLocks/>
            </p:cNvSpPr>
            <p:nvPr/>
          </p:nvSpPr>
          <p:spPr bwMode="auto">
            <a:xfrm>
              <a:off x="2027" y="931"/>
              <a:ext cx="76" cy="38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6" y="1"/>
                </a:cxn>
                <a:cxn ang="0">
                  <a:pos x="29" y="6"/>
                </a:cxn>
                <a:cxn ang="0">
                  <a:pos x="33" y="10"/>
                </a:cxn>
                <a:cxn ang="0">
                  <a:pos x="35" y="16"/>
                </a:cxn>
                <a:cxn ang="0">
                  <a:pos x="37" y="22"/>
                </a:cxn>
                <a:cxn ang="0">
                  <a:pos x="42" y="29"/>
                </a:cxn>
                <a:cxn ang="0">
                  <a:pos x="45" y="34"/>
                </a:cxn>
                <a:cxn ang="0">
                  <a:pos x="48" y="37"/>
                </a:cxn>
                <a:cxn ang="0">
                  <a:pos x="60" y="45"/>
                </a:cxn>
                <a:cxn ang="0">
                  <a:pos x="76" y="41"/>
                </a:cxn>
                <a:cxn ang="0">
                  <a:pos x="90" y="47"/>
                </a:cxn>
                <a:cxn ang="0">
                  <a:pos x="103" y="41"/>
                </a:cxn>
                <a:cxn ang="0">
                  <a:pos x="117" y="34"/>
                </a:cxn>
                <a:cxn ang="0">
                  <a:pos x="127" y="26"/>
                </a:cxn>
                <a:cxn ang="0">
                  <a:pos x="128" y="25"/>
                </a:cxn>
                <a:cxn ang="0">
                  <a:pos x="132" y="24"/>
                </a:cxn>
                <a:cxn ang="0">
                  <a:pos x="136" y="20"/>
                </a:cxn>
                <a:cxn ang="0">
                  <a:pos x="140" y="17"/>
                </a:cxn>
                <a:cxn ang="0">
                  <a:pos x="142" y="15"/>
                </a:cxn>
                <a:cxn ang="0">
                  <a:pos x="146" y="16"/>
                </a:cxn>
                <a:cxn ang="0">
                  <a:pos x="149" y="18"/>
                </a:cxn>
                <a:cxn ang="0">
                  <a:pos x="153" y="23"/>
                </a:cxn>
                <a:cxn ang="0">
                  <a:pos x="154" y="30"/>
                </a:cxn>
                <a:cxn ang="0">
                  <a:pos x="151" y="39"/>
                </a:cxn>
                <a:cxn ang="0">
                  <a:pos x="147" y="48"/>
                </a:cxn>
                <a:cxn ang="0">
                  <a:pos x="141" y="56"/>
                </a:cxn>
                <a:cxn ang="0">
                  <a:pos x="138" y="60"/>
                </a:cxn>
                <a:cxn ang="0">
                  <a:pos x="133" y="63"/>
                </a:cxn>
                <a:cxn ang="0">
                  <a:pos x="127" y="67"/>
                </a:cxn>
                <a:cxn ang="0">
                  <a:pos x="120" y="69"/>
                </a:cxn>
                <a:cxn ang="0">
                  <a:pos x="113" y="72"/>
                </a:cxn>
                <a:cxn ang="0">
                  <a:pos x="106" y="73"/>
                </a:cxn>
                <a:cxn ang="0">
                  <a:pos x="101" y="76"/>
                </a:cxn>
                <a:cxn ang="0">
                  <a:pos x="95" y="76"/>
                </a:cxn>
                <a:cxn ang="0">
                  <a:pos x="89" y="76"/>
                </a:cxn>
                <a:cxn ang="0">
                  <a:pos x="82" y="75"/>
                </a:cxn>
                <a:cxn ang="0">
                  <a:pos x="73" y="75"/>
                </a:cxn>
                <a:cxn ang="0">
                  <a:pos x="64" y="72"/>
                </a:cxn>
                <a:cxn ang="0">
                  <a:pos x="53" y="71"/>
                </a:cxn>
                <a:cxn ang="0">
                  <a:pos x="45" y="69"/>
                </a:cxn>
                <a:cxn ang="0">
                  <a:pos x="40" y="67"/>
                </a:cxn>
                <a:cxn ang="0">
                  <a:pos x="35" y="63"/>
                </a:cxn>
                <a:cxn ang="0">
                  <a:pos x="27" y="55"/>
                </a:cxn>
                <a:cxn ang="0">
                  <a:pos x="15" y="46"/>
                </a:cxn>
                <a:cxn ang="0">
                  <a:pos x="6" y="37"/>
                </a:cxn>
                <a:cxn ang="0">
                  <a:pos x="1" y="27"/>
                </a:cxn>
                <a:cxn ang="0">
                  <a:pos x="0" y="20"/>
                </a:cxn>
                <a:cxn ang="0">
                  <a:pos x="1" y="16"/>
                </a:cxn>
                <a:cxn ang="0">
                  <a:pos x="3" y="11"/>
                </a:cxn>
                <a:cxn ang="0">
                  <a:pos x="7" y="8"/>
                </a:cxn>
                <a:cxn ang="0">
                  <a:pos x="14" y="4"/>
                </a:cxn>
                <a:cxn ang="0">
                  <a:pos x="20" y="2"/>
                </a:cxn>
                <a:cxn ang="0">
                  <a:pos x="23" y="0"/>
                </a:cxn>
                <a:cxn ang="0">
                  <a:pos x="25" y="0"/>
                </a:cxn>
              </a:cxnLst>
              <a:rect l="0" t="0" r="r" b="b"/>
              <a:pathLst>
                <a:path w="154" h="76">
                  <a:moveTo>
                    <a:pt x="25" y="0"/>
                  </a:moveTo>
                  <a:lnTo>
                    <a:pt x="26" y="1"/>
                  </a:lnTo>
                  <a:lnTo>
                    <a:pt x="29" y="6"/>
                  </a:lnTo>
                  <a:lnTo>
                    <a:pt x="33" y="10"/>
                  </a:lnTo>
                  <a:lnTo>
                    <a:pt x="35" y="16"/>
                  </a:lnTo>
                  <a:lnTo>
                    <a:pt x="37" y="22"/>
                  </a:lnTo>
                  <a:lnTo>
                    <a:pt x="42" y="29"/>
                  </a:lnTo>
                  <a:lnTo>
                    <a:pt x="45" y="34"/>
                  </a:lnTo>
                  <a:lnTo>
                    <a:pt x="48" y="37"/>
                  </a:lnTo>
                  <a:lnTo>
                    <a:pt x="60" y="45"/>
                  </a:lnTo>
                  <a:lnTo>
                    <a:pt x="76" y="41"/>
                  </a:lnTo>
                  <a:lnTo>
                    <a:pt x="90" y="47"/>
                  </a:lnTo>
                  <a:lnTo>
                    <a:pt x="103" y="41"/>
                  </a:lnTo>
                  <a:lnTo>
                    <a:pt x="117" y="34"/>
                  </a:lnTo>
                  <a:lnTo>
                    <a:pt x="127" y="26"/>
                  </a:lnTo>
                  <a:lnTo>
                    <a:pt x="128" y="25"/>
                  </a:lnTo>
                  <a:lnTo>
                    <a:pt x="132" y="24"/>
                  </a:lnTo>
                  <a:lnTo>
                    <a:pt x="136" y="20"/>
                  </a:lnTo>
                  <a:lnTo>
                    <a:pt x="140" y="17"/>
                  </a:lnTo>
                  <a:lnTo>
                    <a:pt x="142" y="15"/>
                  </a:lnTo>
                  <a:lnTo>
                    <a:pt x="146" y="16"/>
                  </a:lnTo>
                  <a:lnTo>
                    <a:pt x="149" y="18"/>
                  </a:lnTo>
                  <a:lnTo>
                    <a:pt x="153" y="23"/>
                  </a:lnTo>
                  <a:lnTo>
                    <a:pt x="154" y="30"/>
                  </a:lnTo>
                  <a:lnTo>
                    <a:pt x="151" y="39"/>
                  </a:lnTo>
                  <a:lnTo>
                    <a:pt x="147" y="48"/>
                  </a:lnTo>
                  <a:lnTo>
                    <a:pt x="141" y="56"/>
                  </a:lnTo>
                  <a:lnTo>
                    <a:pt x="138" y="60"/>
                  </a:lnTo>
                  <a:lnTo>
                    <a:pt x="133" y="63"/>
                  </a:lnTo>
                  <a:lnTo>
                    <a:pt x="127" y="67"/>
                  </a:lnTo>
                  <a:lnTo>
                    <a:pt x="120" y="69"/>
                  </a:lnTo>
                  <a:lnTo>
                    <a:pt x="113" y="72"/>
                  </a:lnTo>
                  <a:lnTo>
                    <a:pt x="106" y="73"/>
                  </a:lnTo>
                  <a:lnTo>
                    <a:pt x="101" y="76"/>
                  </a:lnTo>
                  <a:lnTo>
                    <a:pt x="95" y="76"/>
                  </a:lnTo>
                  <a:lnTo>
                    <a:pt x="89" y="76"/>
                  </a:lnTo>
                  <a:lnTo>
                    <a:pt x="82" y="75"/>
                  </a:lnTo>
                  <a:lnTo>
                    <a:pt x="73" y="75"/>
                  </a:lnTo>
                  <a:lnTo>
                    <a:pt x="64" y="72"/>
                  </a:lnTo>
                  <a:lnTo>
                    <a:pt x="53" y="71"/>
                  </a:lnTo>
                  <a:lnTo>
                    <a:pt x="45" y="69"/>
                  </a:lnTo>
                  <a:lnTo>
                    <a:pt x="40" y="67"/>
                  </a:lnTo>
                  <a:lnTo>
                    <a:pt x="35" y="63"/>
                  </a:lnTo>
                  <a:lnTo>
                    <a:pt x="27" y="55"/>
                  </a:lnTo>
                  <a:lnTo>
                    <a:pt x="15" y="46"/>
                  </a:lnTo>
                  <a:lnTo>
                    <a:pt x="6" y="37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6"/>
                  </a:lnTo>
                  <a:lnTo>
                    <a:pt x="3" y="11"/>
                  </a:lnTo>
                  <a:lnTo>
                    <a:pt x="7" y="8"/>
                  </a:lnTo>
                  <a:lnTo>
                    <a:pt x="14" y="4"/>
                  </a:lnTo>
                  <a:lnTo>
                    <a:pt x="20" y="2"/>
                  </a:lnTo>
                  <a:lnTo>
                    <a:pt x="23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7" name="Freeform 34"/>
            <p:cNvSpPr>
              <a:spLocks/>
            </p:cNvSpPr>
            <p:nvPr/>
          </p:nvSpPr>
          <p:spPr bwMode="auto">
            <a:xfrm>
              <a:off x="2272" y="1146"/>
              <a:ext cx="75" cy="84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46" y="4"/>
                </a:cxn>
                <a:cxn ang="0">
                  <a:pos x="55" y="11"/>
                </a:cxn>
                <a:cxn ang="0">
                  <a:pos x="64" y="15"/>
                </a:cxn>
                <a:cxn ang="0">
                  <a:pos x="75" y="19"/>
                </a:cxn>
                <a:cxn ang="0">
                  <a:pos x="84" y="21"/>
                </a:cxn>
                <a:cxn ang="0">
                  <a:pos x="92" y="22"/>
                </a:cxn>
                <a:cxn ang="0">
                  <a:pos x="106" y="28"/>
                </a:cxn>
                <a:cxn ang="0">
                  <a:pos x="120" y="34"/>
                </a:cxn>
                <a:cxn ang="0">
                  <a:pos x="130" y="38"/>
                </a:cxn>
                <a:cxn ang="0">
                  <a:pos x="135" y="41"/>
                </a:cxn>
                <a:cxn ang="0">
                  <a:pos x="147" y="49"/>
                </a:cxn>
                <a:cxn ang="0">
                  <a:pos x="146" y="58"/>
                </a:cxn>
                <a:cxn ang="0">
                  <a:pos x="134" y="56"/>
                </a:cxn>
                <a:cxn ang="0">
                  <a:pos x="121" y="51"/>
                </a:cxn>
                <a:cxn ang="0">
                  <a:pos x="108" y="50"/>
                </a:cxn>
                <a:cxn ang="0">
                  <a:pos x="97" y="59"/>
                </a:cxn>
                <a:cxn ang="0">
                  <a:pos x="107" y="87"/>
                </a:cxn>
                <a:cxn ang="0">
                  <a:pos x="113" y="101"/>
                </a:cxn>
                <a:cxn ang="0">
                  <a:pos x="125" y="136"/>
                </a:cxn>
                <a:cxn ang="0">
                  <a:pos x="125" y="150"/>
                </a:cxn>
                <a:cxn ang="0">
                  <a:pos x="115" y="141"/>
                </a:cxn>
                <a:cxn ang="0">
                  <a:pos x="104" y="119"/>
                </a:cxn>
                <a:cxn ang="0">
                  <a:pos x="98" y="106"/>
                </a:cxn>
                <a:cxn ang="0">
                  <a:pos x="109" y="167"/>
                </a:cxn>
                <a:cxn ang="0">
                  <a:pos x="105" y="170"/>
                </a:cxn>
                <a:cxn ang="0">
                  <a:pos x="97" y="169"/>
                </a:cxn>
                <a:cxn ang="0">
                  <a:pos x="89" y="136"/>
                </a:cxn>
                <a:cxn ang="0">
                  <a:pos x="84" y="109"/>
                </a:cxn>
                <a:cxn ang="0">
                  <a:pos x="87" y="164"/>
                </a:cxn>
                <a:cxn ang="0">
                  <a:pos x="76" y="151"/>
                </a:cxn>
                <a:cxn ang="0">
                  <a:pos x="70" y="135"/>
                </a:cxn>
                <a:cxn ang="0">
                  <a:pos x="65" y="112"/>
                </a:cxn>
                <a:cxn ang="0">
                  <a:pos x="60" y="143"/>
                </a:cxn>
                <a:cxn ang="0">
                  <a:pos x="46" y="131"/>
                </a:cxn>
                <a:cxn ang="0">
                  <a:pos x="41" y="111"/>
                </a:cxn>
                <a:cxn ang="0">
                  <a:pos x="31" y="96"/>
                </a:cxn>
                <a:cxn ang="0">
                  <a:pos x="14" y="78"/>
                </a:cxn>
                <a:cxn ang="0">
                  <a:pos x="7" y="61"/>
                </a:cxn>
                <a:cxn ang="0">
                  <a:pos x="1" y="40"/>
                </a:cxn>
                <a:cxn ang="0">
                  <a:pos x="3" y="29"/>
                </a:cxn>
                <a:cxn ang="0">
                  <a:pos x="20" y="4"/>
                </a:cxn>
              </a:cxnLst>
              <a:rect l="0" t="0" r="r" b="b"/>
              <a:pathLst>
                <a:path w="150" h="170">
                  <a:moveTo>
                    <a:pt x="30" y="0"/>
                  </a:moveTo>
                  <a:lnTo>
                    <a:pt x="32" y="0"/>
                  </a:lnTo>
                  <a:lnTo>
                    <a:pt x="38" y="0"/>
                  </a:lnTo>
                  <a:lnTo>
                    <a:pt x="46" y="4"/>
                  </a:lnTo>
                  <a:lnTo>
                    <a:pt x="52" y="8"/>
                  </a:lnTo>
                  <a:lnTo>
                    <a:pt x="55" y="11"/>
                  </a:lnTo>
                  <a:lnTo>
                    <a:pt x="60" y="14"/>
                  </a:lnTo>
                  <a:lnTo>
                    <a:pt x="64" y="15"/>
                  </a:lnTo>
                  <a:lnTo>
                    <a:pt x="70" y="18"/>
                  </a:lnTo>
                  <a:lnTo>
                    <a:pt x="75" y="19"/>
                  </a:lnTo>
                  <a:lnTo>
                    <a:pt x="79" y="20"/>
                  </a:lnTo>
                  <a:lnTo>
                    <a:pt x="84" y="21"/>
                  </a:lnTo>
                  <a:lnTo>
                    <a:pt x="87" y="21"/>
                  </a:lnTo>
                  <a:lnTo>
                    <a:pt x="92" y="22"/>
                  </a:lnTo>
                  <a:lnTo>
                    <a:pt x="98" y="25"/>
                  </a:lnTo>
                  <a:lnTo>
                    <a:pt x="106" y="28"/>
                  </a:lnTo>
                  <a:lnTo>
                    <a:pt x="113" y="30"/>
                  </a:lnTo>
                  <a:lnTo>
                    <a:pt x="120" y="34"/>
                  </a:lnTo>
                  <a:lnTo>
                    <a:pt x="125" y="37"/>
                  </a:lnTo>
                  <a:lnTo>
                    <a:pt x="130" y="38"/>
                  </a:lnTo>
                  <a:lnTo>
                    <a:pt x="131" y="40"/>
                  </a:lnTo>
                  <a:lnTo>
                    <a:pt x="135" y="41"/>
                  </a:lnTo>
                  <a:lnTo>
                    <a:pt x="140" y="44"/>
                  </a:lnTo>
                  <a:lnTo>
                    <a:pt x="147" y="49"/>
                  </a:lnTo>
                  <a:lnTo>
                    <a:pt x="150" y="54"/>
                  </a:lnTo>
                  <a:lnTo>
                    <a:pt x="146" y="58"/>
                  </a:lnTo>
                  <a:lnTo>
                    <a:pt x="140" y="58"/>
                  </a:lnTo>
                  <a:lnTo>
                    <a:pt x="134" y="56"/>
                  </a:lnTo>
                  <a:lnTo>
                    <a:pt x="127" y="53"/>
                  </a:lnTo>
                  <a:lnTo>
                    <a:pt x="121" y="51"/>
                  </a:lnTo>
                  <a:lnTo>
                    <a:pt x="115" y="50"/>
                  </a:lnTo>
                  <a:lnTo>
                    <a:pt x="108" y="50"/>
                  </a:lnTo>
                  <a:lnTo>
                    <a:pt x="100" y="51"/>
                  </a:lnTo>
                  <a:lnTo>
                    <a:pt x="97" y="59"/>
                  </a:lnTo>
                  <a:lnTo>
                    <a:pt x="101" y="73"/>
                  </a:lnTo>
                  <a:lnTo>
                    <a:pt x="107" y="87"/>
                  </a:lnTo>
                  <a:lnTo>
                    <a:pt x="110" y="94"/>
                  </a:lnTo>
                  <a:lnTo>
                    <a:pt x="113" y="101"/>
                  </a:lnTo>
                  <a:lnTo>
                    <a:pt x="120" y="118"/>
                  </a:lnTo>
                  <a:lnTo>
                    <a:pt x="125" y="136"/>
                  </a:lnTo>
                  <a:lnTo>
                    <a:pt x="128" y="148"/>
                  </a:lnTo>
                  <a:lnTo>
                    <a:pt x="125" y="150"/>
                  </a:lnTo>
                  <a:lnTo>
                    <a:pt x="121" y="148"/>
                  </a:lnTo>
                  <a:lnTo>
                    <a:pt x="115" y="141"/>
                  </a:lnTo>
                  <a:lnTo>
                    <a:pt x="109" y="131"/>
                  </a:lnTo>
                  <a:lnTo>
                    <a:pt x="104" y="119"/>
                  </a:lnTo>
                  <a:lnTo>
                    <a:pt x="100" y="111"/>
                  </a:lnTo>
                  <a:lnTo>
                    <a:pt x="98" y="106"/>
                  </a:lnTo>
                  <a:lnTo>
                    <a:pt x="97" y="104"/>
                  </a:lnTo>
                  <a:lnTo>
                    <a:pt x="109" y="167"/>
                  </a:lnTo>
                  <a:lnTo>
                    <a:pt x="108" y="169"/>
                  </a:lnTo>
                  <a:lnTo>
                    <a:pt x="105" y="170"/>
                  </a:lnTo>
                  <a:lnTo>
                    <a:pt x="100" y="170"/>
                  </a:lnTo>
                  <a:lnTo>
                    <a:pt x="97" y="169"/>
                  </a:lnTo>
                  <a:lnTo>
                    <a:pt x="93" y="157"/>
                  </a:lnTo>
                  <a:lnTo>
                    <a:pt x="89" y="136"/>
                  </a:lnTo>
                  <a:lnTo>
                    <a:pt x="85" y="117"/>
                  </a:lnTo>
                  <a:lnTo>
                    <a:pt x="84" y="109"/>
                  </a:lnTo>
                  <a:lnTo>
                    <a:pt x="90" y="166"/>
                  </a:lnTo>
                  <a:lnTo>
                    <a:pt x="87" y="164"/>
                  </a:lnTo>
                  <a:lnTo>
                    <a:pt x="82" y="158"/>
                  </a:lnTo>
                  <a:lnTo>
                    <a:pt x="76" y="151"/>
                  </a:lnTo>
                  <a:lnTo>
                    <a:pt x="72" y="144"/>
                  </a:lnTo>
                  <a:lnTo>
                    <a:pt x="70" y="135"/>
                  </a:lnTo>
                  <a:lnTo>
                    <a:pt x="68" y="122"/>
                  </a:lnTo>
                  <a:lnTo>
                    <a:pt x="65" y="112"/>
                  </a:lnTo>
                  <a:lnTo>
                    <a:pt x="64" y="107"/>
                  </a:lnTo>
                  <a:lnTo>
                    <a:pt x="60" y="143"/>
                  </a:lnTo>
                  <a:lnTo>
                    <a:pt x="47" y="134"/>
                  </a:lnTo>
                  <a:lnTo>
                    <a:pt x="46" y="131"/>
                  </a:lnTo>
                  <a:lnTo>
                    <a:pt x="45" y="121"/>
                  </a:lnTo>
                  <a:lnTo>
                    <a:pt x="41" y="111"/>
                  </a:lnTo>
                  <a:lnTo>
                    <a:pt x="38" y="103"/>
                  </a:lnTo>
                  <a:lnTo>
                    <a:pt x="31" y="96"/>
                  </a:lnTo>
                  <a:lnTo>
                    <a:pt x="22" y="87"/>
                  </a:lnTo>
                  <a:lnTo>
                    <a:pt x="14" y="78"/>
                  </a:lnTo>
                  <a:lnTo>
                    <a:pt x="9" y="69"/>
                  </a:lnTo>
                  <a:lnTo>
                    <a:pt x="7" y="61"/>
                  </a:lnTo>
                  <a:lnTo>
                    <a:pt x="4" y="50"/>
                  </a:lnTo>
                  <a:lnTo>
                    <a:pt x="1" y="40"/>
                  </a:lnTo>
                  <a:lnTo>
                    <a:pt x="0" y="35"/>
                  </a:lnTo>
                  <a:lnTo>
                    <a:pt x="3" y="29"/>
                  </a:lnTo>
                  <a:lnTo>
                    <a:pt x="11" y="15"/>
                  </a:lnTo>
                  <a:lnTo>
                    <a:pt x="20" y="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8" name="Freeform 37"/>
            <p:cNvSpPr>
              <a:spLocks/>
            </p:cNvSpPr>
            <p:nvPr/>
          </p:nvSpPr>
          <p:spPr bwMode="auto">
            <a:xfrm>
              <a:off x="2017" y="1663"/>
              <a:ext cx="18" cy="8"/>
            </a:xfrm>
            <a:custGeom>
              <a:avLst/>
              <a:gdLst/>
              <a:ahLst/>
              <a:cxnLst>
                <a:cxn ang="0">
                  <a:pos x="34" y="12"/>
                </a:cxn>
                <a:cxn ang="0">
                  <a:pos x="33" y="12"/>
                </a:cxn>
                <a:cxn ang="0">
                  <a:pos x="29" y="11"/>
                </a:cxn>
                <a:cxn ang="0">
                  <a:pos x="24" y="10"/>
                </a:cxn>
                <a:cxn ang="0">
                  <a:pos x="19" y="9"/>
                </a:cxn>
                <a:cxn ang="0">
                  <a:pos x="15" y="7"/>
                </a:cxn>
                <a:cxn ang="0">
                  <a:pos x="8" y="4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2" y="10"/>
                </a:cxn>
                <a:cxn ang="0">
                  <a:pos x="3" y="10"/>
                </a:cxn>
                <a:cxn ang="0">
                  <a:pos x="6" y="11"/>
                </a:cxn>
                <a:cxn ang="0">
                  <a:pos x="9" y="13"/>
                </a:cxn>
                <a:cxn ang="0">
                  <a:pos x="14" y="16"/>
                </a:cxn>
                <a:cxn ang="0">
                  <a:pos x="19" y="17"/>
                </a:cxn>
                <a:cxn ang="0">
                  <a:pos x="24" y="17"/>
                </a:cxn>
                <a:cxn ang="0">
                  <a:pos x="29" y="16"/>
                </a:cxn>
                <a:cxn ang="0">
                  <a:pos x="30" y="16"/>
                </a:cxn>
                <a:cxn ang="0">
                  <a:pos x="34" y="12"/>
                </a:cxn>
              </a:cxnLst>
              <a:rect l="0" t="0" r="r" b="b"/>
              <a:pathLst>
                <a:path w="34" h="17">
                  <a:moveTo>
                    <a:pt x="34" y="12"/>
                  </a:moveTo>
                  <a:lnTo>
                    <a:pt x="33" y="12"/>
                  </a:lnTo>
                  <a:lnTo>
                    <a:pt x="29" y="11"/>
                  </a:lnTo>
                  <a:lnTo>
                    <a:pt x="24" y="10"/>
                  </a:lnTo>
                  <a:lnTo>
                    <a:pt x="19" y="9"/>
                  </a:lnTo>
                  <a:lnTo>
                    <a:pt x="15" y="7"/>
                  </a:lnTo>
                  <a:lnTo>
                    <a:pt x="8" y="4"/>
                  </a:lnTo>
                  <a:lnTo>
                    <a:pt x="2" y="1"/>
                  </a:lnTo>
                  <a:lnTo>
                    <a:pt x="0" y="0"/>
                  </a:lnTo>
                  <a:lnTo>
                    <a:pt x="2" y="10"/>
                  </a:lnTo>
                  <a:lnTo>
                    <a:pt x="3" y="10"/>
                  </a:lnTo>
                  <a:lnTo>
                    <a:pt x="6" y="11"/>
                  </a:lnTo>
                  <a:lnTo>
                    <a:pt x="9" y="13"/>
                  </a:lnTo>
                  <a:lnTo>
                    <a:pt x="14" y="16"/>
                  </a:lnTo>
                  <a:lnTo>
                    <a:pt x="19" y="17"/>
                  </a:lnTo>
                  <a:lnTo>
                    <a:pt x="24" y="17"/>
                  </a:lnTo>
                  <a:lnTo>
                    <a:pt x="29" y="16"/>
                  </a:lnTo>
                  <a:lnTo>
                    <a:pt x="30" y="16"/>
                  </a:lnTo>
                  <a:lnTo>
                    <a:pt x="34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59" name="Freeform 38"/>
            <p:cNvSpPr>
              <a:spLocks/>
            </p:cNvSpPr>
            <p:nvPr/>
          </p:nvSpPr>
          <p:spPr bwMode="auto">
            <a:xfrm>
              <a:off x="2020" y="1652"/>
              <a:ext cx="8" cy="4"/>
            </a:xfrm>
            <a:custGeom>
              <a:avLst/>
              <a:gdLst/>
              <a:ahLst/>
              <a:cxnLst>
                <a:cxn ang="0">
                  <a:pos x="18" y="8"/>
                </a:cxn>
                <a:cxn ang="0">
                  <a:pos x="17" y="8"/>
                </a:cxn>
                <a:cxn ang="0">
                  <a:pos x="14" y="6"/>
                </a:cxn>
                <a:cxn ang="0">
                  <a:pos x="11" y="4"/>
                </a:cxn>
                <a:cxn ang="0">
                  <a:pos x="5" y="1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" y="7"/>
                </a:cxn>
                <a:cxn ang="0">
                  <a:pos x="9" y="9"/>
                </a:cxn>
                <a:cxn ang="0">
                  <a:pos x="14" y="8"/>
                </a:cxn>
                <a:cxn ang="0">
                  <a:pos x="17" y="8"/>
                </a:cxn>
                <a:cxn ang="0">
                  <a:pos x="18" y="8"/>
                </a:cxn>
                <a:cxn ang="0">
                  <a:pos x="18" y="8"/>
                </a:cxn>
              </a:cxnLst>
              <a:rect l="0" t="0" r="r" b="b"/>
              <a:pathLst>
                <a:path w="18" h="9">
                  <a:moveTo>
                    <a:pt x="18" y="8"/>
                  </a:moveTo>
                  <a:lnTo>
                    <a:pt x="17" y="8"/>
                  </a:lnTo>
                  <a:lnTo>
                    <a:pt x="14" y="6"/>
                  </a:lnTo>
                  <a:lnTo>
                    <a:pt x="11" y="4"/>
                  </a:lnTo>
                  <a:lnTo>
                    <a:pt x="5" y="1"/>
                  </a:lnTo>
                  <a:lnTo>
                    <a:pt x="0" y="0"/>
                  </a:lnTo>
                  <a:lnTo>
                    <a:pt x="0" y="3"/>
                  </a:lnTo>
                  <a:lnTo>
                    <a:pt x="3" y="7"/>
                  </a:lnTo>
                  <a:lnTo>
                    <a:pt x="9" y="9"/>
                  </a:lnTo>
                  <a:lnTo>
                    <a:pt x="14" y="8"/>
                  </a:lnTo>
                  <a:lnTo>
                    <a:pt x="17" y="8"/>
                  </a:lnTo>
                  <a:lnTo>
                    <a:pt x="18" y="8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0" name="Freeform 39"/>
            <p:cNvSpPr>
              <a:spLocks/>
            </p:cNvSpPr>
            <p:nvPr/>
          </p:nvSpPr>
          <p:spPr bwMode="auto">
            <a:xfrm>
              <a:off x="1990" y="1623"/>
              <a:ext cx="8" cy="13"/>
            </a:xfrm>
            <a:custGeom>
              <a:avLst/>
              <a:gdLst/>
              <a:ahLst/>
              <a:cxnLst>
                <a:cxn ang="0">
                  <a:pos x="18" y="26"/>
                </a:cxn>
                <a:cxn ang="0">
                  <a:pos x="15" y="24"/>
                </a:cxn>
                <a:cxn ang="0">
                  <a:pos x="11" y="23"/>
                </a:cxn>
                <a:cxn ang="0">
                  <a:pos x="6" y="20"/>
                </a:cxn>
                <a:cxn ang="0">
                  <a:pos x="4" y="15"/>
                </a:cxn>
                <a:cxn ang="0">
                  <a:pos x="3" y="11"/>
                </a:cxn>
                <a:cxn ang="0">
                  <a:pos x="2" y="6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3" y="1"/>
                </a:cxn>
                <a:cxn ang="0">
                  <a:pos x="10" y="5"/>
                </a:cxn>
                <a:cxn ang="0">
                  <a:pos x="15" y="9"/>
                </a:cxn>
                <a:cxn ang="0">
                  <a:pos x="18" y="16"/>
                </a:cxn>
                <a:cxn ang="0">
                  <a:pos x="18" y="22"/>
                </a:cxn>
                <a:cxn ang="0">
                  <a:pos x="18" y="24"/>
                </a:cxn>
                <a:cxn ang="0">
                  <a:pos x="18" y="26"/>
                </a:cxn>
                <a:cxn ang="0">
                  <a:pos x="18" y="26"/>
                </a:cxn>
              </a:cxnLst>
              <a:rect l="0" t="0" r="r" b="b"/>
              <a:pathLst>
                <a:path w="18" h="26">
                  <a:moveTo>
                    <a:pt x="18" y="26"/>
                  </a:moveTo>
                  <a:lnTo>
                    <a:pt x="15" y="24"/>
                  </a:lnTo>
                  <a:lnTo>
                    <a:pt x="11" y="23"/>
                  </a:lnTo>
                  <a:lnTo>
                    <a:pt x="6" y="20"/>
                  </a:lnTo>
                  <a:lnTo>
                    <a:pt x="4" y="15"/>
                  </a:lnTo>
                  <a:lnTo>
                    <a:pt x="3" y="11"/>
                  </a:lnTo>
                  <a:lnTo>
                    <a:pt x="2" y="6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10" y="5"/>
                  </a:lnTo>
                  <a:lnTo>
                    <a:pt x="15" y="9"/>
                  </a:lnTo>
                  <a:lnTo>
                    <a:pt x="18" y="16"/>
                  </a:lnTo>
                  <a:lnTo>
                    <a:pt x="18" y="22"/>
                  </a:lnTo>
                  <a:lnTo>
                    <a:pt x="18" y="24"/>
                  </a:lnTo>
                  <a:lnTo>
                    <a:pt x="18" y="26"/>
                  </a:lnTo>
                  <a:lnTo>
                    <a:pt x="18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1" name="Freeform 40"/>
            <p:cNvSpPr>
              <a:spLocks/>
            </p:cNvSpPr>
            <p:nvPr/>
          </p:nvSpPr>
          <p:spPr bwMode="auto">
            <a:xfrm>
              <a:off x="2042" y="1634"/>
              <a:ext cx="5" cy="8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13"/>
                </a:cxn>
                <a:cxn ang="0">
                  <a:pos x="0" y="14"/>
                </a:cxn>
                <a:cxn ang="0">
                  <a:pos x="1" y="15"/>
                </a:cxn>
                <a:cxn ang="0">
                  <a:pos x="4" y="15"/>
                </a:cxn>
                <a:cxn ang="0">
                  <a:pos x="8" y="14"/>
                </a:cxn>
                <a:cxn ang="0">
                  <a:pos x="11" y="10"/>
                </a:cxn>
                <a:cxn ang="0">
                  <a:pos x="12" y="6"/>
                </a:cxn>
                <a:cxn ang="0">
                  <a:pos x="11" y="2"/>
                </a:cxn>
                <a:cxn ang="0">
                  <a:pos x="11" y="0"/>
                </a:cxn>
              </a:cxnLst>
              <a:rect l="0" t="0" r="r" b="b"/>
              <a:pathLst>
                <a:path w="12" h="15">
                  <a:moveTo>
                    <a:pt x="11" y="0"/>
                  </a:moveTo>
                  <a:lnTo>
                    <a:pt x="0" y="13"/>
                  </a:lnTo>
                  <a:lnTo>
                    <a:pt x="0" y="14"/>
                  </a:lnTo>
                  <a:lnTo>
                    <a:pt x="1" y="15"/>
                  </a:lnTo>
                  <a:lnTo>
                    <a:pt x="4" y="15"/>
                  </a:lnTo>
                  <a:lnTo>
                    <a:pt x="8" y="14"/>
                  </a:lnTo>
                  <a:lnTo>
                    <a:pt x="11" y="10"/>
                  </a:lnTo>
                  <a:lnTo>
                    <a:pt x="12" y="6"/>
                  </a:lnTo>
                  <a:lnTo>
                    <a:pt x="11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2" name="Freeform 41"/>
            <p:cNvSpPr>
              <a:spLocks/>
            </p:cNvSpPr>
            <p:nvPr/>
          </p:nvSpPr>
          <p:spPr bwMode="auto">
            <a:xfrm>
              <a:off x="1932" y="1610"/>
              <a:ext cx="40" cy="13"/>
            </a:xfrm>
            <a:custGeom>
              <a:avLst/>
              <a:gdLst/>
              <a:ahLst/>
              <a:cxnLst>
                <a:cxn ang="0">
                  <a:pos x="81" y="26"/>
                </a:cxn>
                <a:cxn ang="0">
                  <a:pos x="76" y="25"/>
                </a:cxn>
                <a:cxn ang="0">
                  <a:pos x="67" y="23"/>
                </a:cxn>
                <a:cxn ang="0">
                  <a:pos x="55" y="19"/>
                </a:cxn>
                <a:cxn ang="0">
                  <a:pos x="49" y="16"/>
                </a:cxn>
                <a:cxn ang="0">
                  <a:pos x="45" y="15"/>
                </a:cxn>
                <a:cxn ang="0">
                  <a:pos x="39" y="12"/>
                </a:cxn>
                <a:cxn ang="0">
                  <a:pos x="34" y="9"/>
                </a:cxn>
                <a:cxn ang="0">
                  <a:pos x="26" y="7"/>
                </a:cxn>
                <a:cxn ang="0">
                  <a:pos x="19" y="3"/>
                </a:cxn>
                <a:cxn ang="0">
                  <a:pos x="12" y="1"/>
                </a:cxn>
                <a:cxn ang="0">
                  <a:pos x="6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5" y="4"/>
                </a:cxn>
                <a:cxn ang="0">
                  <a:pos x="13" y="8"/>
                </a:cxn>
                <a:cxn ang="0">
                  <a:pos x="24" y="12"/>
                </a:cxn>
                <a:cxn ang="0">
                  <a:pos x="37" y="18"/>
                </a:cxn>
                <a:cxn ang="0">
                  <a:pos x="52" y="22"/>
                </a:cxn>
                <a:cxn ang="0">
                  <a:pos x="67" y="25"/>
                </a:cxn>
                <a:cxn ang="0">
                  <a:pos x="81" y="26"/>
                </a:cxn>
              </a:cxnLst>
              <a:rect l="0" t="0" r="r" b="b"/>
              <a:pathLst>
                <a:path w="81" h="26">
                  <a:moveTo>
                    <a:pt x="81" y="26"/>
                  </a:moveTo>
                  <a:lnTo>
                    <a:pt x="76" y="25"/>
                  </a:lnTo>
                  <a:lnTo>
                    <a:pt x="67" y="23"/>
                  </a:lnTo>
                  <a:lnTo>
                    <a:pt x="55" y="19"/>
                  </a:lnTo>
                  <a:lnTo>
                    <a:pt x="49" y="16"/>
                  </a:lnTo>
                  <a:lnTo>
                    <a:pt x="45" y="15"/>
                  </a:lnTo>
                  <a:lnTo>
                    <a:pt x="39" y="12"/>
                  </a:lnTo>
                  <a:lnTo>
                    <a:pt x="34" y="9"/>
                  </a:lnTo>
                  <a:lnTo>
                    <a:pt x="26" y="7"/>
                  </a:lnTo>
                  <a:lnTo>
                    <a:pt x="19" y="3"/>
                  </a:lnTo>
                  <a:lnTo>
                    <a:pt x="12" y="1"/>
                  </a:lnTo>
                  <a:lnTo>
                    <a:pt x="6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5" y="4"/>
                  </a:lnTo>
                  <a:lnTo>
                    <a:pt x="13" y="8"/>
                  </a:lnTo>
                  <a:lnTo>
                    <a:pt x="24" y="12"/>
                  </a:lnTo>
                  <a:lnTo>
                    <a:pt x="37" y="18"/>
                  </a:lnTo>
                  <a:lnTo>
                    <a:pt x="52" y="22"/>
                  </a:lnTo>
                  <a:lnTo>
                    <a:pt x="67" y="25"/>
                  </a:lnTo>
                  <a:lnTo>
                    <a:pt x="81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3" name="Freeform 42"/>
            <p:cNvSpPr>
              <a:spLocks/>
            </p:cNvSpPr>
            <p:nvPr/>
          </p:nvSpPr>
          <p:spPr bwMode="auto">
            <a:xfrm>
              <a:off x="2053" y="1633"/>
              <a:ext cx="35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10" y="1"/>
                </a:cxn>
                <a:cxn ang="0">
                  <a:pos x="19" y="1"/>
                </a:cxn>
                <a:cxn ang="0">
                  <a:pos x="26" y="1"/>
                </a:cxn>
                <a:cxn ang="0">
                  <a:pos x="30" y="1"/>
                </a:cxn>
                <a:cxn ang="0">
                  <a:pos x="35" y="1"/>
                </a:cxn>
                <a:cxn ang="0">
                  <a:pos x="42" y="2"/>
                </a:cxn>
                <a:cxn ang="0">
                  <a:pos x="50" y="2"/>
                </a:cxn>
                <a:cxn ang="0">
                  <a:pos x="57" y="3"/>
                </a:cxn>
                <a:cxn ang="0">
                  <a:pos x="63" y="3"/>
                </a:cxn>
                <a:cxn ang="0">
                  <a:pos x="67" y="3"/>
                </a:cxn>
                <a:cxn ang="0">
                  <a:pos x="71" y="2"/>
                </a:cxn>
                <a:cxn ang="0">
                  <a:pos x="71" y="2"/>
                </a:cxn>
                <a:cxn ang="0">
                  <a:pos x="68" y="2"/>
                </a:cxn>
                <a:cxn ang="0">
                  <a:pos x="64" y="3"/>
                </a:cxn>
                <a:cxn ang="0">
                  <a:pos x="58" y="5"/>
                </a:cxn>
                <a:cxn ang="0">
                  <a:pos x="52" y="6"/>
                </a:cxn>
                <a:cxn ang="0">
                  <a:pos x="47" y="7"/>
                </a:cxn>
                <a:cxn ang="0">
                  <a:pos x="41" y="7"/>
                </a:cxn>
                <a:cxn ang="0">
                  <a:pos x="37" y="7"/>
                </a:cxn>
                <a:cxn ang="0">
                  <a:pos x="34" y="7"/>
                </a:cxn>
                <a:cxn ang="0">
                  <a:pos x="30" y="6"/>
                </a:cxn>
                <a:cxn ang="0">
                  <a:pos x="25" y="5"/>
                </a:cxn>
                <a:cxn ang="0">
                  <a:pos x="20" y="5"/>
                </a:cxn>
                <a:cxn ang="0">
                  <a:pos x="14" y="3"/>
                </a:cxn>
                <a:cxn ang="0">
                  <a:pos x="10" y="2"/>
                </a:cxn>
                <a:cxn ang="0">
                  <a:pos x="4" y="1"/>
                </a:cxn>
                <a:cxn ang="0">
                  <a:pos x="0" y="0"/>
                </a:cxn>
              </a:cxnLst>
              <a:rect l="0" t="0" r="r" b="b"/>
              <a:pathLst>
                <a:path w="71" h="7">
                  <a:moveTo>
                    <a:pt x="0" y="0"/>
                  </a:moveTo>
                  <a:lnTo>
                    <a:pt x="3" y="0"/>
                  </a:lnTo>
                  <a:lnTo>
                    <a:pt x="10" y="1"/>
                  </a:lnTo>
                  <a:lnTo>
                    <a:pt x="19" y="1"/>
                  </a:lnTo>
                  <a:lnTo>
                    <a:pt x="26" y="1"/>
                  </a:lnTo>
                  <a:lnTo>
                    <a:pt x="30" y="1"/>
                  </a:lnTo>
                  <a:lnTo>
                    <a:pt x="35" y="1"/>
                  </a:lnTo>
                  <a:lnTo>
                    <a:pt x="42" y="2"/>
                  </a:lnTo>
                  <a:lnTo>
                    <a:pt x="50" y="2"/>
                  </a:lnTo>
                  <a:lnTo>
                    <a:pt x="57" y="3"/>
                  </a:lnTo>
                  <a:lnTo>
                    <a:pt x="63" y="3"/>
                  </a:lnTo>
                  <a:lnTo>
                    <a:pt x="67" y="3"/>
                  </a:lnTo>
                  <a:lnTo>
                    <a:pt x="71" y="2"/>
                  </a:lnTo>
                  <a:lnTo>
                    <a:pt x="71" y="2"/>
                  </a:lnTo>
                  <a:lnTo>
                    <a:pt x="68" y="2"/>
                  </a:lnTo>
                  <a:lnTo>
                    <a:pt x="64" y="3"/>
                  </a:lnTo>
                  <a:lnTo>
                    <a:pt x="58" y="5"/>
                  </a:lnTo>
                  <a:lnTo>
                    <a:pt x="52" y="6"/>
                  </a:lnTo>
                  <a:lnTo>
                    <a:pt x="47" y="7"/>
                  </a:lnTo>
                  <a:lnTo>
                    <a:pt x="41" y="7"/>
                  </a:lnTo>
                  <a:lnTo>
                    <a:pt x="37" y="7"/>
                  </a:lnTo>
                  <a:lnTo>
                    <a:pt x="34" y="7"/>
                  </a:lnTo>
                  <a:lnTo>
                    <a:pt x="30" y="6"/>
                  </a:lnTo>
                  <a:lnTo>
                    <a:pt x="25" y="5"/>
                  </a:lnTo>
                  <a:lnTo>
                    <a:pt x="20" y="5"/>
                  </a:lnTo>
                  <a:lnTo>
                    <a:pt x="14" y="3"/>
                  </a:lnTo>
                  <a:lnTo>
                    <a:pt x="10" y="2"/>
                  </a:lnTo>
                  <a:lnTo>
                    <a:pt x="4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4" name="Freeform 43"/>
            <p:cNvSpPr>
              <a:spLocks/>
            </p:cNvSpPr>
            <p:nvPr/>
          </p:nvSpPr>
          <p:spPr bwMode="auto">
            <a:xfrm>
              <a:off x="2037" y="1656"/>
              <a:ext cx="7" cy="2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" y="3"/>
                </a:cxn>
                <a:cxn ang="0">
                  <a:pos x="5" y="2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4" y="1"/>
                </a:cxn>
                <a:cxn ang="0">
                  <a:pos x="13" y="3"/>
                </a:cxn>
                <a:cxn ang="0">
                  <a:pos x="8" y="4"/>
                </a:cxn>
                <a:cxn ang="0">
                  <a:pos x="0" y="4"/>
                </a:cxn>
              </a:cxnLst>
              <a:rect l="0" t="0" r="r" b="b"/>
              <a:pathLst>
                <a:path w="14" h="4">
                  <a:moveTo>
                    <a:pt x="0" y="4"/>
                  </a:moveTo>
                  <a:lnTo>
                    <a:pt x="1" y="3"/>
                  </a:lnTo>
                  <a:lnTo>
                    <a:pt x="5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1"/>
                  </a:lnTo>
                  <a:lnTo>
                    <a:pt x="13" y="3"/>
                  </a:lnTo>
                  <a:lnTo>
                    <a:pt x="8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171" name="TextBox 170"/>
          <p:cNvSpPr txBox="1"/>
          <p:nvPr/>
        </p:nvSpPr>
        <p:spPr>
          <a:xfrm>
            <a:off x="2696682" y="4278293"/>
            <a:ext cx="3170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reeceBlack" panose="020B0600000000000000" pitchFamily="34" charset="0"/>
              </a:rPr>
              <a:t>1 Pet. 3.18-20</a:t>
            </a:r>
            <a:endParaRPr lang="en-US" sz="2800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8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59259E-6 C 0.11042 -0.13171 0.22084 -0.26319 0.29011 -0.26666 C 0.35938 -0.27014 0.3875 -0.1456 0.4158 -0.02083 " pathEditMode="relative" rAng="0" ptsTypes="AAA">
                                      <p:cBhvr>
                                        <p:cTn id="6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81" y="-1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72 0.01527 C 0.08039 -0.07778 0.16667 -0.17084 0.21997 -0.17153 C 0.27327 -0.17223 0.29862 -0.01922 0.31424 0.01134 " pathEditMode="relative" rAng="0" ptsTypes="AAA">
                                      <p:cBhvr>
                                        <p:cTn id="7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90" y="-9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00"/>
                            </p:stCondLst>
                            <p:childTnLst>
                              <p:par>
                                <p:cTn id="7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7 C 0.10417 -0.10116 0.20851 -0.20208 0.26563 -0.2037 C 0.32274 -0.20532 0.33281 -0.10741 0.34288 -0.00949 " pathEditMode="relative" rAng="0" ptsTypes="AAA">
                                      <p:cBhvr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35" y="-10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500"/>
                            </p:stCondLst>
                            <p:childTnLst>
                              <p:par>
                                <p:cTn id="8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32 -0.00393 C 0.12587 -0.07639 0.21077 -0.14884 0.26181 -0.14514 C 0.31268 -0.1412 0.32987 -0.06157 0.34705 0.01806 " pathEditMode="relative" rAng="0" ptsTypes="AAA">
                                      <p:cBhvr>
                                        <p:cTn id="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78" y="-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44444E-6 L -0.36302 0.22431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60" y="11204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" presetClass="exit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" presetClass="exit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" presetClass="exit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" presetClass="exit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081 C 0.03316 -0.06574 0.06684 -0.12361 0.10313 -0.12129 C 0.13941 -0.11828 0.19879 -0.01389 0.21806 0.00787 " pathEditMode="relative" rAng="0" ptsTypes="AAA">
                                      <p:cBhvr>
                                        <p:cTn id="13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03" y="-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500"/>
                            </p:stCondLst>
                            <p:childTnLst>
                              <p:par>
                                <p:cTn id="14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59259E-6 C 0.1309 -0.09121 0.26198 -0.18218 0.32135 -0.1757 C 0.38073 -0.16922 0.3684 -0.06528 0.35608 0.03912 " pathEditMode="relative" rAng="0" ptsTypes="AAA">
                                      <p:cBhvr>
                                        <p:cTn id="1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99" y="-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500"/>
                            </p:stCondLst>
                            <p:childTnLst>
                              <p:par>
                                <p:cTn id="14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59259E-6 C 0.07014 -0.0926 0.14045 -0.18472 0.19201 -0.1794 C 0.24358 -0.17408 0.28976 -0.00324 0.30938 0.03194 " pathEditMode="relative" rAng="0" ptsTypes="AAA">
                                      <p:cBhvr>
                                        <p:cTn id="14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69" y="-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3000"/>
                            </p:stCondLst>
                            <p:childTnLst>
                              <p:par>
                                <p:cTn id="1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25 -0.00185 C 0.02361 -0.06967 0.12483 -0.1375 0.17431 -0.13333 C 0.22379 -0.12893 0.22188 -0.05254 0.21979 0.02408 " pathEditMode="relative" rAng="0" ptsTypes="AAA">
                                      <p:cBhvr>
                                        <p:cTn id="15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78" y="-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65" grpId="0"/>
      <p:bldP spid="165" grpId="1"/>
      <p:bldP spid="166" grpId="0"/>
      <p:bldP spid="166" grpId="1"/>
      <p:bldP spid="167" grpId="0"/>
      <p:bldP spid="167" grpId="1"/>
      <p:bldP spid="167" grpId="2"/>
      <p:bldP spid="169" grpId="0" animBg="1"/>
      <p:bldP spid="169" grpId="1" animBg="1"/>
      <p:bldP spid="170" grpId="0"/>
      <p:bldP spid="170" grpId="1"/>
      <p:bldP spid="3" grpId="0"/>
      <p:bldP spid="3" grpId="1"/>
      <p:bldP spid="171" grpId="0"/>
      <p:bldP spid="17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Box 172"/>
          <p:cNvSpPr txBox="1"/>
          <p:nvPr/>
        </p:nvSpPr>
        <p:spPr>
          <a:xfrm>
            <a:off x="805898" y="1593869"/>
            <a:ext cx="7965704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3100" dirty="0" smtClean="0"/>
              <a:t> </a:t>
            </a:r>
            <a:r>
              <a:rPr lang="en-US" sz="3100" dirty="0" smtClean="0">
                <a:solidFill>
                  <a:schemeClr val="accent2">
                    <a:lumMod val="50000"/>
                  </a:schemeClr>
                </a:solidFill>
              </a:rPr>
              <a:t>For </a:t>
            </a:r>
            <a:r>
              <a:rPr lang="en-US" sz="3100" dirty="0">
                <a:solidFill>
                  <a:schemeClr val="accent2">
                    <a:lumMod val="50000"/>
                  </a:schemeClr>
                </a:solidFill>
              </a:rPr>
              <a:t>we must all appear before the judgment seat of Christ, that each one may receive the things </a:t>
            </a:r>
            <a:r>
              <a:rPr lang="en-US" sz="3100" i="1" dirty="0">
                <a:solidFill>
                  <a:schemeClr val="accent2">
                    <a:lumMod val="50000"/>
                  </a:schemeClr>
                </a:solidFill>
              </a:rPr>
              <a:t>done</a:t>
            </a:r>
            <a:r>
              <a:rPr lang="en-US" sz="3100" dirty="0">
                <a:solidFill>
                  <a:schemeClr val="accent2">
                    <a:lumMod val="50000"/>
                  </a:schemeClr>
                </a:solidFill>
              </a:rPr>
              <a:t> in the body, according to what he has done, whether good or bad.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169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3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4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23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</a:t>
            </a:r>
            <a:r>
              <a:rPr lang="en-US" sz="3600" dirty="0" smtClean="0"/>
              <a:t>. For </a:t>
            </a:r>
            <a:r>
              <a:rPr lang="en-US" sz="3600" dirty="0"/>
              <a:t>believers after the Cross (2 Cor. 5:10)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803810" y="4911171"/>
            <a:ext cx="7965704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8138" indent="-338138">
              <a:buFont typeface="Arial" panose="020B0604020202020204" pitchFamily="34" charset="0"/>
              <a:buChar char="•"/>
            </a:pPr>
            <a:r>
              <a:rPr lang="en-US" sz="3100" dirty="0"/>
              <a:t> </a:t>
            </a:r>
            <a:r>
              <a:rPr lang="en-US" sz="3100" b="1" i="1" cap="all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bēma</a:t>
            </a:r>
            <a:r>
              <a:rPr lang="en-US" sz="31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100" dirty="0" smtClean="0"/>
              <a:t>Seat judgment</a:t>
            </a:r>
            <a:endParaRPr lang="en-US" sz="31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876769" y="1816274"/>
            <a:ext cx="4109765" cy="1014608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00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1"/>
      <p:bldP spid="170" grpId="0"/>
      <p:bldP spid="172" grpId="1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E65ECD9F-6721-4526-9C68-607F9C61CA46}" vid="{9CA39E26-0716-4D1D-BE16-B15781B582F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 Corinthians</Template>
  <TotalTime>2916</TotalTime>
  <Words>771</Words>
  <Application>Microsoft Office PowerPoint</Application>
  <PresentationFormat>On-screen Show (4:3)</PresentationFormat>
  <Paragraphs>344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GreeceBlack</vt:lpstr>
      <vt:lpstr>vtks distress</vt:lpstr>
      <vt:lpstr>Arial Black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26</cp:revision>
  <dcterms:created xsi:type="dcterms:W3CDTF">2014-09-04T22:07:27Z</dcterms:created>
  <dcterms:modified xsi:type="dcterms:W3CDTF">2014-09-07T12:45:11Z</dcterms:modified>
</cp:coreProperties>
</file>